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6"/>
  </p:notesMasterIdLst>
  <p:handoutMasterIdLst>
    <p:handoutMasterId r:id="rId27"/>
  </p:handoutMasterIdLst>
  <p:sldIdLst>
    <p:sldId id="256" r:id="rId2"/>
    <p:sldId id="317" r:id="rId3"/>
    <p:sldId id="349" r:id="rId4"/>
    <p:sldId id="330" r:id="rId5"/>
    <p:sldId id="351" r:id="rId6"/>
    <p:sldId id="332" r:id="rId7"/>
    <p:sldId id="286" r:id="rId8"/>
    <p:sldId id="363" r:id="rId9"/>
    <p:sldId id="352" r:id="rId10"/>
    <p:sldId id="364" r:id="rId11"/>
    <p:sldId id="365" r:id="rId12"/>
    <p:sldId id="366" r:id="rId13"/>
    <p:sldId id="368" r:id="rId14"/>
    <p:sldId id="369" r:id="rId15"/>
    <p:sldId id="367" r:id="rId16"/>
    <p:sldId id="360" r:id="rId17"/>
    <p:sldId id="287" r:id="rId18"/>
    <p:sldId id="300" r:id="rId19"/>
    <p:sldId id="347" r:id="rId20"/>
    <p:sldId id="312" r:id="rId21"/>
    <p:sldId id="361" r:id="rId22"/>
    <p:sldId id="370" r:id="rId23"/>
    <p:sldId id="371" r:id="rId24"/>
    <p:sldId id="316"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8FC"/>
    <a:srgbClr val="FFE6CC"/>
    <a:srgbClr val="FFF2CC"/>
    <a:srgbClr val="FFFF00"/>
    <a:srgbClr val="02409A"/>
    <a:srgbClr val="F6AB00"/>
    <a:srgbClr val="6B2D0B"/>
    <a:srgbClr val="587558"/>
    <a:srgbClr val="FFCC00"/>
    <a:srgbClr val="3C3C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93" autoAdjust="0"/>
    <p:restoredTop sz="81527" autoAdjust="0"/>
  </p:normalViewPr>
  <p:slideViewPr>
    <p:cSldViewPr snapToGrid="0">
      <p:cViewPr varScale="1">
        <p:scale>
          <a:sx n="76" d="100"/>
          <a:sy n="76" d="100"/>
        </p:scale>
        <p:origin x="1326" y="51"/>
      </p:cViewPr>
      <p:guideLst>
        <p:guide orient="horz" pos="2228"/>
        <p:guide pos="2880"/>
      </p:guideLst>
    </p:cSldViewPr>
  </p:slideViewPr>
  <p:notesTextViewPr>
    <p:cViewPr>
      <p:scale>
        <a:sx n="125" d="100"/>
        <a:sy n="125" d="100"/>
      </p:scale>
      <p:origin x="0" y="0"/>
    </p:cViewPr>
  </p:notesTextViewPr>
  <p:notesViewPr>
    <p:cSldViewPr snapToGrid="0">
      <p:cViewPr varScale="1">
        <p:scale>
          <a:sx n="66" d="100"/>
          <a:sy n="66" d="100"/>
        </p:scale>
        <p:origin x="3180" y="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唐俊" userId="2ef0fbc5-df4c-4bb4-9240-960e1cc5419f" providerId="ADAL" clId="{ED6E3128-5687-4CFB-8CB5-1F51CC3DBA9A}"/>
    <pc:docChg chg="undo redo custSel addSld delSld modSld sldOrd">
      <pc:chgData name="唐俊" userId="2ef0fbc5-df4c-4bb4-9240-960e1cc5419f" providerId="ADAL" clId="{ED6E3128-5687-4CFB-8CB5-1F51CC3DBA9A}" dt="2023-12-22T01:22:59.954" v="2693" actId="207"/>
      <pc:docMkLst>
        <pc:docMk/>
      </pc:docMkLst>
      <pc:sldChg chg="modSp mod modNotesTx">
        <pc:chgData name="唐俊" userId="2ef0fbc5-df4c-4bb4-9240-960e1cc5419f" providerId="ADAL" clId="{ED6E3128-5687-4CFB-8CB5-1F51CC3DBA9A}" dt="2023-12-21T11:07:24.508" v="2675"/>
        <pc:sldMkLst>
          <pc:docMk/>
          <pc:sldMk cId="1278229980" sldId="256"/>
        </pc:sldMkLst>
        <pc:spChg chg="mod">
          <ac:chgData name="唐俊" userId="2ef0fbc5-df4c-4bb4-9240-960e1cc5419f" providerId="ADAL" clId="{ED6E3128-5687-4CFB-8CB5-1F51CC3DBA9A}" dt="2023-12-06T06:14:16.179" v="18" actId="20577"/>
          <ac:spMkLst>
            <pc:docMk/>
            <pc:sldMk cId="1278229980" sldId="256"/>
            <ac:spMk id="6" creationId="{F7820DB6-931A-4971-864C-28754D6D6087}"/>
          </ac:spMkLst>
        </pc:spChg>
        <pc:spChg chg="mod">
          <ac:chgData name="唐俊" userId="2ef0fbc5-df4c-4bb4-9240-960e1cc5419f" providerId="ADAL" clId="{ED6E3128-5687-4CFB-8CB5-1F51CC3DBA9A}" dt="2023-12-06T06:14:45.406" v="31" actId="20577"/>
          <ac:spMkLst>
            <pc:docMk/>
            <pc:sldMk cId="1278229980" sldId="256"/>
            <ac:spMk id="7" creationId="{0AFD0401-5B3A-41D0-A03D-752232A06E8D}"/>
          </ac:spMkLst>
        </pc:spChg>
      </pc:sldChg>
      <pc:sldChg chg="addSp delSp modSp mod modNotesTx">
        <pc:chgData name="唐俊" userId="2ef0fbc5-df4c-4bb4-9240-960e1cc5419f" providerId="ADAL" clId="{ED6E3128-5687-4CFB-8CB5-1F51CC3DBA9A}" dt="2023-12-18T13:56:30.066" v="2481" actId="20577"/>
        <pc:sldMkLst>
          <pc:docMk/>
          <pc:sldMk cId="1775930605" sldId="300"/>
        </pc:sldMkLst>
        <pc:spChg chg="add mod">
          <ac:chgData name="唐俊" userId="2ef0fbc5-df4c-4bb4-9240-960e1cc5419f" providerId="ADAL" clId="{ED6E3128-5687-4CFB-8CB5-1F51CC3DBA9A}" dt="2023-12-18T13:56:22.841" v="2480" actId="20577"/>
          <ac:spMkLst>
            <pc:docMk/>
            <pc:sldMk cId="1775930605" sldId="300"/>
            <ac:spMk id="4" creationId="{A28A9A89-E846-CE7C-0301-241C27177875}"/>
          </ac:spMkLst>
        </pc:spChg>
        <pc:spChg chg="del mod">
          <ac:chgData name="唐俊" userId="2ef0fbc5-df4c-4bb4-9240-960e1cc5419f" providerId="ADAL" clId="{ED6E3128-5687-4CFB-8CB5-1F51CC3DBA9A}" dt="2023-12-18T11:51:44.022" v="1946" actId="478"/>
          <ac:spMkLst>
            <pc:docMk/>
            <pc:sldMk cId="1775930605" sldId="300"/>
            <ac:spMk id="5" creationId="{5033AC53-B21E-5399-4885-99AF58A580FB}"/>
          </ac:spMkLst>
        </pc:spChg>
        <pc:spChg chg="add mod">
          <ac:chgData name="唐俊" userId="2ef0fbc5-df4c-4bb4-9240-960e1cc5419f" providerId="ADAL" clId="{ED6E3128-5687-4CFB-8CB5-1F51CC3DBA9A}" dt="2023-12-18T12:04:16.050" v="2066" actId="1076"/>
          <ac:spMkLst>
            <pc:docMk/>
            <pc:sldMk cId="1775930605" sldId="300"/>
            <ac:spMk id="6" creationId="{1B3B412E-B916-6032-6902-EB78367F40FD}"/>
          </ac:spMkLst>
        </pc:spChg>
        <pc:spChg chg="add del mod">
          <ac:chgData name="唐俊" userId="2ef0fbc5-df4c-4bb4-9240-960e1cc5419f" providerId="ADAL" clId="{ED6E3128-5687-4CFB-8CB5-1F51CC3DBA9A}" dt="2023-12-18T12:04:28.046" v="2069" actId="478"/>
          <ac:spMkLst>
            <pc:docMk/>
            <pc:sldMk cId="1775930605" sldId="300"/>
            <ac:spMk id="7" creationId="{BBE2EC16-FF43-51B6-945B-B72043809542}"/>
          </ac:spMkLst>
        </pc:spChg>
        <pc:spChg chg="add mod">
          <ac:chgData name="唐俊" userId="2ef0fbc5-df4c-4bb4-9240-960e1cc5419f" providerId="ADAL" clId="{ED6E3128-5687-4CFB-8CB5-1F51CC3DBA9A}" dt="2023-12-18T13:56:30.066" v="2481" actId="20577"/>
          <ac:spMkLst>
            <pc:docMk/>
            <pc:sldMk cId="1775930605" sldId="300"/>
            <ac:spMk id="10" creationId="{1A2E1AA6-1528-31F7-F116-1AE5C9FCF275}"/>
          </ac:spMkLst>
        </pc:spChg>
        <pc:spChg chg="add del mod">
          <ac:chgData name="唐俊" userId="2ef0fbc5-df4c-4bb4-9240-960e1cc5419f" providerId="ADAL" clId="{ED6E3128-5687-4CFB-8CB5-1F51CC3DBA9A}" dt="2023-12-18T12:05:02.908" v="2075" actId="478"/>
          <ac:spMkLst>
            <pc:docMk/>
            <pc:sldMk cId="1775930605" sldId="300"/>
            <ac:spMk id="11" creationId="{D4041671-06F5-3C05-7D1B-C0AD09C01407}"/>
          </ac:spMkLst>
        </pc:spChg>
        <pc:spChg chg="add mod">
          <ac:chgData name="唐俊" userId="2ef0fbc5-df4c-4bb4-9240-960e1cc5419f" providerId="ADAL" clId="{ED6E3128-5687-4CFB-8CB5-1F51CC3DBA9A}" dt="2023-12-18T12:22:12.779" v="2126" actId="20577"/>
          <ac:spMkLst>
            <pc:docMk/>
            <pc:sldMk cId="1775930605" sldId="300"/>
            <ac:spMk id="12" creationId="{A0C89404-CBD8-371E-DF70-F4F14A20A497}"/>
          </ac:spMkLst>
        </pc:spChg>
        <pc:spChg chg="add del mod">
          <ac:chgData name="唐俊" userId="2ef0fbc5-df4c-4bb4-9240-960e1cc5419f" providerId="ADAL" clId="{ED6E3128-5687-4CFB-8CB5-1F51CC3DBA9A}" dt="2023-12-18T12:23:17.450" v="2155" actId="478"/>
          <ac:spMkLst>
            <pc:docMk/>
            <pc:sldMk cId="1775930605" sldId="300"/>
            <ac:spMk id="13" creationId="{A705451E-BD74-0B06-9363-580870CC4EE6}"/>
          </ac:spMkLst>
        </pc:spChg>
        <pc:spChg chg="add mod">
          <ac:chgData name="唐俊" userId="2ef0fbc5-df4c-4bb4-9240-960e1cc5419f" providerId="ADAL" clId="{ED6E3128-5687-4CFB-8CB5-1F51CC3DBA9A}" dt="2023-12-18T12:37:49.296" v="2266" actId="1037"/>
          <ac:spMkLst>
            <pc:docMk/>
            <pc:sldMk cId="1775930605" sldId="300"/>
            <ac:spMk id="14" creationId="{F0E2728E-3416-8275-7DF0-B41EDC646AE3}"/>
          </ac:spMkLst>
        </pc:spChg>
        <pc:picChg chg="del">
          <ac:chgData name="唐俊" userId="2ef0fbc5-df4c-4bb4-9240-960e1cc5419f" providerId="ADAL" clId="{ED6E3128-5687-4CFB-8CB5-1F51CC3DBA9A}" dt="2023-12-18T11:51:41.891" v="1944" actId="478"/>
          <ac:picMkLst>
            <pc:docMk/>
            <pc:sldMk cId="1775930605" sldId="300"/>
            <ac:picMk id="3" creationId="{1EFC3335-6CBB-B25F-16D4-EDCFB54B8A63}"/>
          </ac:picMkLst>
        </pc:picChg>
      </pc:sldChg>
      <pc:sldChg chg="addSp delSp modSp mod">
        <pc:chgData name="唐俊" userId="2ef0fbc5-df4c-4bb4-9240-960e1cc5419f" providerId="ADAL" clId="{ED6E3128-5687-4CFB-8CB5-1F51CC3DBA9A}" dt="2023-12-18T12:56:37.274" v="2332" actId="20577"/>
        <pc:sldMkLst>
          <pc:docMk/>
          <pc:sldMk cId="42246152" sldId="312"/>
        </pc:sldMkLst>
        <pc:spChg chg="mod">
          <ac:chgData name="唐俊" userId="2ef0fbc5-df4c-4bb4-9240-960e1cc5419f" providerId="ADAL" clId="{ED6E3128-5687-4CFB-8CB5-1F51CC3DBA9A}" dt="2023-12-18T12:56:37.274" v="2332" actId="20577"/>
          <ac:spMkLst>
            <pc:docMk/>
            <pc:sldMk cId="42246152" sldId="312"/>
            <ac:spMk id="4" creationId="{12FB7146-D7DF-4F3E-B04E-1A0EBEC0ABCE}"/>
          </ac:spMkLst>
        </pc:spChg>
        <pc:spChg chg="del">
          <ac:chgData name="唐俊" userId="2ef0fbc5-df4c-4bb4-9240-960e1cc5419f" providerId="ADAL" clId="{ED6E3128-5687-4CFB-8CB5-1F51CC3DBA9A}" dt="2023-12-18T11:52:02.781" v="1950" actId="478"/>
          <ac:spMkLst>
            <pc:docMk/>
            <pc:sldMk cId="42246152" sldId="312"/>
            <ac:spMk id="6" creationId="{10FC3F88-C2B5-704A-E98D-EE77DD1FA5DD}"/>
          </ac:spMkLst>
        </pc:spChg>
        <pc:picChg chg="del">
          <ac:chgData name="唐俊" userId="2ef0fbc5-df4c-4bb4-9240-960e1cc5419f" providerId="ADAL" clId="{ED6E3128-5687-4CFB-8CB5-1F51CC3DBA9A}" dt="2023-12-18T11:52:01.422" v="1949" actId="478"/>
          <ac:picMkLst>
            <pc:docMk/>
            <pc:sldMk cId="42246152" sldId="312"/>
            <ac:picMk id="3" creationId="{EF41C32E-0C18-B84B-CD04-563708BD49CF}"/>
          </ac:picMkLst>
        </pc:picChg>
        <pc:picChg chg="add del mod">
          <ac:chgData name="唐俊" userId="2ef0fbc5-df4c-4bb4-9240-960e1cc5419f" providerId="ADAL" clId="{ED6E3128-5687-4CFB-8CB5-1F51CC3DBA9A}" dt="2023-12-18T12:51:58.766" v="2272" actId="478"/>
          <ac:picMkLst>
            <pc:docMk/>
            <pc:sldMk cId="42246152" sldId="312"/>
            <ac:picMk id="7" creationId="{965B17C0-ABEC-5E82-7333-75BD54F8A6F3}"/>
          </ac:picMkLst>
        </pc:picChg>
        <pc:picChg chg="add mod">
          <ac:chgData name="唐俊" userId="2ef0fbc5-df4c-4bb4-9240-960e1cc5419f" providerId="ADAL" clId="{ED6E3128-5687-4CFB-8CB5-1F51CC3DBA9A}" dt="2023-12-18T12:52:54.391" v="2279" actId="1076"/>
          <ac:picMkLst>
            <pc:docMk/>
            <pc:sldMk cId="42246152" sldId="312"/>
            <ac:picMk id="9" creationId="{702E80DF-14AC-ECC6-6605-C63BF284256D}"/>
          </ac:picMkLst>
        </pc:picChg>
      </pc:sldChg>
      <pc:sldChg chg="modSp mod">
        <pc:chgData name="唐俊" userId="2ef0fbc5-df4c-4bb4-9240-960e1cc5419f" providerId="ADAL" clId="{ED6E3128-5687-4CFB-8CB5-1F51CC3DBA9A}" dt="2023-12-16T14:02:37.337" v="36" actId="1076"/>
        <pc:sldMkLst>
          <pc:docMk/>
          <pc:sldMk cId="2803137128" sldId="332"/>
        </pc:sldMkLst>
        <pc:spChg chg="mod">
          <ac:chgData name="唐俊" userId="2ef0fbc5-df4c-4bb4-9240-960e1cc5419f" providerId="ADAL" clId="{ED6E3128-5687-4CFB-8CB5-1F51CC3DBA9A}" dt="2023-12-16T14:02:37.337" v="36" actId="1076"/>
          <ac:spMkLst>
            <pc:docMk/>
            <pc:sldMk cId="2803137128" sldId="332"/>
            <ac:spMk id="32" creationId="{AD9CBA65-CE58-48F1-A0E4-5CF1991B93C5}"/>
          </ac:spMkLst>
        </pc:spChg>
      </pc:sldChg>
      <pc:sldChg chg="addSp delSp modSp mod modNotesTx">
        <pc:chgData name="唐俊" userId="2ef0fbc5-df4c-4bb4-9240-960e1cc5419f" providerId="ADAL" clId="{ED6E3128-5687-4CFB-8CB5-1F51CC3DBA9A}" dt="2023-12-20T14:50:35.688" v="2673" actId="20577"/>
        <pc:sldMkLst>
          <pc:docMk/>
          <pc:sldMk cId="2486063491" sldId="347"/>
        </pc:sldMkLst>
        <pc:spChg chg="mod">
          <ac:chgData name="唐俊" userId="2ef0fbc5-df4c-4bb4-9240-960e1cc5419f" providerId="ADAL" clId="{ED6E3128-5687-4CFB-8CB5-1F51CC3DBA9A}" dt="2023-12-18T12:28:12.445" v="2203" actId="20577"/>
          <ac:spMkLst>
            <pc:docMk/>
            <pc:sldMk cId="2486063491" sldId="347"/>
            <ac:spMk id="4" creationId="{12FB7146-D7DF-4F3E-B04E-1A0EBEC0ABCE}"/>
          </ac:spMkLst>
        </pc:spChg>
        <pc:picChg chg="del">
          <ac:chgData name="唐俊" userId="2ef0fbc5-df4c-4bb4-9240-960e1cc5419f" providerId="ADAL" clId="{ED6E3128-5687-4CFB-8CB5-1F51CC3DBA9A}" dt="2023-12-18T11:51:59.125" v="1947" actId="478"/>
          <ac:picMkLst>
            <pc:docMk/>
            <pc:sldMk cId="2486063491" sldId="347"/>
            <ac:picMk id="3" creationId="{11B8ADF9-CA5C-27DE-B77F-46CA3A02365A}"/>
          </ac:picMkLst>
        </pc:picChg>
        <pc:picChg chg="del">
          <ac:chgData name="唐俊" userId="2ef0fbc5-df4c-4bb4-9240-960e1cc5419f" providerId="ADAL" clId="{ED6E3128-5687-4CFB-8CB5-1F51CC3DBA9A}" dt="2023-12-18T11:51:59.639" v="1948" actId="478"/>
          <ac:picMkLst>
            <pc:docMk/>
            <pc:sldMk cId="2486063491" sldId="347"/>
            <ac:picMk id="5" creationId="{E31602E8-5F6A-AEF7-BB28-8F230252EB60}"/>
          </ac:picMkLst>
        </pc:picChg>
        <pc:picChg chg="add mod">
          <ac:chgData name="唐俊" userId="2ef0fbc5-df4c-4bb4-9240-960e1cc5419f" providerId="ADAL" clId="{ED6E3128-5687-4CFB-8CB5-1F51CC3DBA9A}" dt="2023-12-18T12:36:30.676" v="2236" actId="14100"/>
          <ac:picMkLst>
            <pc:docMk/>
            <pc:sldMk cId="2486063491" sldId="347"/>
            <ac:picMk id="7" creationId="{A0DFB19B-69AE-1919-7558-214869E75340}"/>
          </ac:picMkLst>
        </pc:picChg>
        <pc:picChg chg="add mod">
          <ac:chgData name="唐俊" userId="2ef0fbc5-df4c-4bb4-9240-960e1cc5419f" providerId="ADAL" clId="{ED6E3128-5687-4CFB-8CB5-1F51CC3DBA9A}" dt="2023-12-18T12:36:36.143" v="2239" actId="1076"/>
          <ac:picMkLst>
            <pc:docMk/>
            <pc:sldMk cId="2486063491" sldId="347"/>
            <ac:picMk id="9" creationId="{7EE0DC62-32C5-B594-BCC6-4F08C156F830}"/>
          </ac:picMkLst>
        </pc:picChg>
        <pc:picChg chg="add mod">
          <ac:chgData name="唐俊" userId="2ef0fbc5-df4c-4bb4-9240-960e1cc5419f" providerId="ADAL" clId="{ED6E3128-5687-4CFB-8CB5-1F51CC3DBA9A}" dt="2023-12-18T12:36:33.278" v="2237" actId="1076"/>
          <ac:picMkLst>
            <pc:docMk/>
            <pc:sldMk cId="2486063491" sldId="347"/>
            <ac:picMk id="11" creationId="{8AE57862-98CE-EFB9-3FF9-D2A09D51B565}"/>
          </ac:picMkLst>
        </pc:picChg>
      </pc:sldChg>
      <pc:sldChg chg="addSp delSp modSp mod modAnim">
        <pc:chgData name="唐俊" userId="2ef0fbc5-df4c-4bb4-9240-960e1cc5419f" providerId="ADAL" clId="{ED6E3128-5687-4CFB-8CB5-1F51CC3DBA9A}" dt="2023-12-22T00:58:08.315" v="2688"/>
        <pc:sldMkLst>
          <pc:docMk/>
          <pc:sldMk cId="418039950" sldId="351"/>
        </pc:sldMkLst>
        <pc:spChg chg="mod">
          <ac:chgData name="唐俊" userId="2ef0fbc5-df4c-4bb4-9240-960e1cc5419f" providerId="ADAL" clId="{ED6E3128-5687-4CFB-8CB5-1F51CC3DBA9A}" dt="2023-12-18T13:21:23.268" v="2453" actId="1076"/>
          <ac:spMkLst>
            <pc:docMk/>
            <pc:sldMk cId="418039950" sldId="351"/>
            <ac:spMk id="23" creationId="{006C4A1C-47C0-472A-AA63-784BC02C1D05}"/>
          </ac:spMkLst>
        </pc:spChg>
        <pc:spChg chg="mod">
          <ac:chgData name="唐俊" userId="2ef0fbc5-df4c-4bb4-9240-960e1cc5419f" providerId="ADAL" clId="{ED6E3128-5687-4CFB-8CB5-1F51CC3DBA9A}" dt="2023-12-18T13:21:23.268" v="2453" actId="1076"/>
          <ac:spMkLst>
            <pc:docMk/>
            <pc:sldMk cId="418039950" sldId="351"/>
            <ac:spMk id="24" creationId="{05137E38-ABB1-4498-73CF-9913814C34C9}"/>
          </ac:spMkLst>
        </pc:spChg>
        <pc:spChg chg="mod">
          <ac:chgData name="唐俊" userId="2ef0fbc5-df4c-4bb4-9240-960e1cc5419f" providerId="ADAL" clId="{ED6E3128-5687-4CFB-8CB5-1F51CC3DBA9A}" dt="2023-12-18T13:21:23.268" v="2453" actId="1076"/>
          <ac:spMkLst>
            <pc:docMk/>
            <pc:sldMk cId="418039950" sldId="351"/>
            <ac:spMk id="25" creationId="{40CEFCB7-5A80-F584-A7DC-C78E2D7902BC}"/>
          </ac:spMkLst>
        </pc:spChg>
        <pc:spChg chg="mod">
          <ac:chgData name="唐俊" userId="2ef0fbc5-df4c-4bb4-9240-960e1cc5419f" providerId="ADAL" clId="{ED6E3128-5687-4CFB-8CB5-1F51CC3DBA9A}" dt="2023-12-18T13:21:23.268" v="2453" actId="1076"/>
          <ac:spMkLst>
            <pc:docMk/>
            <pc:sldMk cId="418039950" sldId="351"/>
            <ac:spMk id="27" creationId="{F3B018AE-1644-ED34-4709-C06553F3CD6F}"/>
          </ac:spMkLst>
        </pc:spChg>
        <pc:graphicFrameChg chg="mod">
          <ac:chgData name="唐俊" userId="2ef0fbc5-df4c-4bb4-9240-960e1cc5419f" providerId="ADAL" clId="{ED6E3128-5687-4CFB-8CB5-1F51CC3DBA9A}" dt="2023-12-18T13:21:23.268" v="2453" actId="1076"/>
          <ac:graphicFrameMkLst>
            <pc:docMk/>
            <pc:sldMk cId="418039950" sldId="351"/>
            <ac:graphicFrameMk id="6" creationId="{F69A07A2-DA7F-245C-8EFB-3A1BDA7AF78B}"/>
          </ac:graphicFrameMkLst>
        </pc:graphicFrameChg>
        <pc:picChg chg="add mod">
          <ac:chgData name="唐俊" userId="2ef0fbc5-df4c-4bb4-9240-960e1cc5419f" providerId="ADAL" clId="{ED6E3128-5687-4CFB-8CB5-1F51CC3DBA9A}" dt="2023-12-18T13:21:30.807" v="2458" actId="1076"/>
          <ac:picMkLst>
            <pc:docMk/>
            <pc:sldMk cId="418039950" sldId="351"/>
            <ac:picMk id="3" creationId="{9CCC764F-0F5E-9D4C-7BF6-301436C6EBEE}"/>
          </ac:picMkLst>
        </pc:picChg>
        <pc:picChg chg="mod">
          <ac:chgData name="唐俊" userId="2ef0fbc5-df4c-4bb4-9240-960e1cc5419f" providerId="ADAL" clId="{ED6E3128-5687-4CFB-8CB5-1F51CC3DBA9A}" dt="2023-12-18T13:21:23.268" v="2453" actId="1076"/>
          <ac:picMkLst>
            <pc:docMk/>
            <pc:sldMk cId="418039950" sldId="351"/>
            <ac:picMk id="4" creationId="{D64B723D-C990-C1BE-7F51-76F4EF8709F3}"/>
          </ac:picMkLst>
        </pc:picChg>
        <pc:picChg chg="mod">
          <ac:chgData name="唐俊" userId="2ef0fbc5-df4c-4bb4-9240-960e1cc5419f" providerId="ADAL" clId="{ED6E3128-5687-4CFB-8CB5-1F51CC3DBA9A}" dt="2023-12-18T13:21:23.268" v="2453" actId="1076"/>
          <ac:picMkLst>
            <pc:docMk/>
            <pc:sldMk cId="418039950" sldId="351"/>
            <ac:picMk id="5" creationId="{14859423-4350-6E56-44AB-0210EE5B09E2}"/>
          </ac:picMkLst>
        </pc:picChg>
        <pc:picChg chg="mod">
          <ac:chgData name="唐俊" userId="2ef0fbc5-df4c-4bb4-9240-960e1cc5419f" providerId="ADAL" clId="{ED6E3128-5687-4CFB-8CB5-1F51CC3DBA9A}" dt="2023-12-18T13:21:23.268" v="2453" actId="1076"/>
          <ac:picMkLst>
            <pc:docMk/>
            <pc:sldMk cId="418039950" sldId="351"/>
            <ac:picMk id="8" creationId="{EE68A23F-B3BE-888E-1E4B-EBB897F5E027}"/>
          </ac:picMkLst>
        </pc:picChg>
        <pc:picChg chg="del">
          <ac:chgData name="唐俊" userId="2ef0fbc5-df4c-4bb4-9240-960e1cc5419f" providerId="ADAL" clId="{ED6E3128-5687-4CFB-8CB5-1F51CC3DBA9A}" dt="2023-12-18T13:21:04.124" v="2450" actId="478"/>
          <ac:picMkLst>
            <pc:docMk/>
            <pc:sldMk cId="418039950" sldId="351"/>
            <ac:picMk id="21" creationId="{E38C1931-4BE1-21FF-6C3E-BBADC7536A46}"/>
          </ac:picMkLst>
        </pc:picChg>
        <pc:picChg chg="mod">
          <ac:chgData name="唐俊" userId="2ef0fbc5-df4c-4bb4-9240-960e1cc5419f" providerId="ADAL" clId="{ED6E3128-5687-4CFB-8CB5-1F51CC3DBA9A}" dt="2023-12-18T13:21:23.268" v="2453" actId="1076"/>
          <ac:picMkLst>
            <pc:docMk/>
            <pc:sldMk cId="418039950" sldId="351"/>
            <ac:picMk id="22" creationId="{DFAE9D0A-8654-B931-8CC9-CEE3BD651889}"/>
          </ac:picMkLst>
        </pc:picChg>
        <pc:picChg chg="mod">
          <ac:chgData name="唐俊" userId="2ef0fbc5-df4c-4bb4-9240-960e1cc5419f" providerId="ADAL" clId="{ED6E3128-5687-4CFB-8CB5-1F51CC3DBA9A}" dt="2023-12-18T13:21:23.268" v="2453" actId="1076"/>
          <ac:picMkLst>
            <pc:docMk/>
            <pc:sldMk cId="418039950" sldId="351"/>
            <ac:picMk id="30" creationId="{AA98038A-6648-58BB-ADF2-D359D6420E4B}"/>
          </ac:picMkLst>
        </pc:picChg>
      </pc:sldChg>
      <pc:sldChg chg="addSp delSp modSp mod modNotesTx">
        <pc:chgData name="唐俊" userId="2ef0fbc5-df4c-4bb4-9240-960e1cc5419f" providerId="ADAL" clId="{ED6E3128-5687-4CFB-8CB5-1F51CC3DBA9A}" dt="2023-12-22T01:21:41.736" v="2689" actId="207"/>
        <pc:sldMkLst>
          <pc:docMk/>
          <pc:sldMk cId="1801933393" sldId="352"/>
        </pc:sldMkLst>
        <pc:spChg chg="del">
          <ac:chgData name="唐俊" userId="2ef0fbc5-df4c-4bb4-9240-960e1cc5419f" providerId="ADAL" clId="{ED6E3128-5687-4CFB-8CB5-1F51CC3DBA9A}" dt="2023-12-16T07:43:32.463" v="32" actId="478"/>
          <ac:spMkLst>
            <pc:docMk/>
            <pc:sldMk cId="1801933393" sldId="352"/>
            <ac:spMk id="3" creationId="{38252B31-803D-9BA2-DB9E-5BD466AC1817}"/>
          </ac:spMkLst>
        </pc:spChg>
        <pc:spChg chg="add mod">
          <ac:chgData name="唐俊" userId="2ef0fbc5-df4c-4bb4-9240-960e1cc5419f" providerId="ADAL" clId="{ED6E3128-5687-4CFB-8CB5-1F51CC3DBA9A}" dt="2023-12-18T02:41:31.982" v="1220" actId="1036"/>
          <ac:spMkLst>
            <pc:docMk/>
            <pc:sldMk cId="1801933393" sldId="352"/>
            <ac:spMk id="3" creationId="{FB1D983D-87C0-CBAD-B9C9-CF0188C4FE6D}"/>
          </ac:spMkLst>
        </pc:spChg>
        <pc:spChg chg="del">
          <ac:chgData name="唐俊" userId="2ef0fbc5-df4c-4bb4-9240-960e1cc5419f" providerId="ADAL" clId="{ED6E3128-5687-4CFB-8CB5-1F51CC3DBA9A}" dt="2023-12-16T07:43:36.442" v="33" actId="478"/>
          <ac:spMkLst>
            <pc:docMk/>
            <pc:sldMk cId="1801933393" sldId="352"/>
            <ac:spMk id="4" creationId="{98E49C9F-C5C2-F453-E471-2A8507DF82F2}"/>
          </ac:spMkLst>
        </pc:spChg>
        <pc:spChg chg="del">
          <ac:chgData name="唐俊" userId="2ef0fbc5-df4c-4bb4-9240-960e1cc5419f" providerId="ADAL" clId="{ED6E3128-5687-4CFB-8CB5-1F51CC3DBA9A}" dt="2023-12-16T07:43:32.463" v="32" actId="478"/>
          <ac:spMkLst>
            <pc:docMk/>
            <pc:sldMk cId="1801933393" sldId="352"/>
            <ac:spMk id="5" creationId="{3491EC2A-7DDA-A7BB-634A-FA48E49EDA55}"/>
          </ac:spMkLst>
        </pc:spChg>
        <pc:spChg chg="del">
          <ac:chgData name="唐俊" userId="2ef0fbc5-df4c-4bb4-9240-960e1cc5419f" providerId="ADAL" clId="{ED6E3128-5687-4CFB-8CB5-1F51CC3DBA9A}" dt="2023-12-16T07:43:38.728" v="34" actId="478"/>
          <ac:spMkLst>
            <pc:docMk/>
            <pc:sldMk cId="1801933393" sldId="352"/>
            <ac:spMk id="7" creationId="{A3D5D102-78FA-A922-773E-72296F55FD7B}"/>
          </ac:spMkLst>
        </pc:spChg>
        <pc:spChg chg="add del">
          <ac:chgData name="唐俊" userId="2ef0fbc5-df4c-4bb4-9240-960e1cc5419f" providerId="ADAL" clId="{ED6E3128-5687-4CFB-8CB5-1F51CC3DBA9A}" dt="2023-12-16T14:15:45.301" v="55" actId="22"/>
          <ac:spMkLst>
            <pc:docMk/>
            <pc:sldMk cId="1801933393" sldId="352"/>
            <ac:spMk id="8" creationId="{41AC8B56-343B-C71A-5C47-20360096FDC0}"/>
          </ac:spMkLst>
        </pc:spChg>
        <pc:spChg chg="mod">
          <ac:chgData name="唐俊" userId="2ef0fbc5-df4c-4bb4-9240-960e1cc5419f" providerId="ADAL" clId="{ED6E3128-5687-4CFB-8CB5-1F51CC3DBA9A}" dt="2023-12-16T14:08:45.376" v="53" actId="20577"/>
          <ac:spMkLst>
            <pc:docMk/>
            <pc:sldMk cId="1801933393" sldId="352"/>
            <ac:spMk id="12" creationId="{F8B63E00-39B6-47D2-8CFA-7A245C8A13D7}"/>
          </ac:spMkLst>
        </pc:spChg>
        <pc:spChg chg="add del mod">
          <ac:chgData name="唐俊" userId="2ef0fbc5-df4c-4bb4-9240-960e1cc5419f" providerId="ADAL" clId="{ED6E3128-5687-4CFB-8CB5-1F51CC3DBA9A}" dt="2023-12-16T14:44:36.334" v="160"/>
          <ac:spMkLst>
            <pc:docMk/>
            <pc:sldMk cId="1801933393" sldId="352"/>
            <ac:spMk id="14" creationId="{DAA5A86A-2804-45B7-A80A-606A19E1FD83}"/>
          </ac:spMkLst>
        </pc:spChg>
        <pc:spChg chg="add del mod">
          <ac:chgData name="唐俊" userId="2ef0fbc5-df4c-4bb4-9240-960e1cc5419f" providerId="ADAL" clId="{ED6E3128-5687-4CFB-8CB5-1F51CC3DBA9A}" dt="2023-12-16T14:44:47.675" v="163"/>
          <ac:spMkLst>
            <pc:docMk/>
            <pc:sldMk cId="1801933393" sldId="352"/>
            <ac:spMk id="17" creationId="{C7BB01B6-2610-43D0-A396-9E82DB82A793}"/>
          </ac:spMkLst>
        </pc:spChg>
        <pc:spChg chg="add mod">
          <ac:chgData name="唐俊" userId="2ef0fbc5-df4c-4bb4-9240-960e1cc5419f" providerId="ADAL" clId="{ED6E3128-5687-4CFB-8CB5-1F51CC3DBA9A}" dt="2023-12-22T01:21:41.736" v="2689" actId="207"/>
          <ac:spMkLst>
            <pc:docMk/>
            <pc:sldMk cId="1801933393" sldId="352"/>
            <ac:spMk id="18" creationId="{E0061F47-3AE6-E568-E3CE-C86188F51EF8}"/>
          </ac:spMkLst>
        </pc:spChg>
        <pc:picChg chg="add del mod">
          <ac:chgData name="唐俊" userId="2ef0fbc5-df4c-4bb4-9240-960e1cc5419f" providerId="ADAL" clId="{ED6E3128-5687-4CFB-8CB5-1F51CC3DBA9A}" dt="2023-12-16T14:20:24.379" v="60" actId="478"/>
          <ac:picMkLst>
            <pc:docMk/>
            <pc:sldMk cId="1801933393" sldId="352"/>
            <ac:picMk id="10" creationId="{DF947451-67DB-AFF3-AD80-D1005E280F61}"/>
          </ac:picMkLst>
        </pc:picChg>
        <pc:picChg chg="add mod modCrop">
          <ac:chgData name="唐俊" userId="2ef0fbc5-df4c-4bb4-9240-960e1cc5419f" providerId="ADAL" clId="{ED6E3128-5687-4CFB-8CB5-1F51CC3DBA9A}" dt="2023-12-17T03:20:28.888" v="519" actId="1076"/>
          <ac:picMkLst>
            <pc:docMk/>
            <pc:sldMk cId="1801933393" sldId="352"/>
            <ac:picMk id="13" creationId="{F8181DF6-2FEF-9D60-53CD-4FA5877584AF}"/>
          </ac:picMkLst>
        </pc:picChg>
        <pc:picChg chg="add mod ord modCrop">
          <ac:chgData name="唐俊" userId="2ef0fbc5-df4c-4bb4-9240-960e1cc5419f" providerId="ADAL" clId="{ED6E3128-5687-4CFB-8CB5-1F51CC3DBA9A}" dt="2023-12-17T03:29:50.689" v="549" actId="14100"/>
          <ac:picMkLst>
            <pc:docMk/>
            <pc:sldMk cId="1801933393" sldId="352"/>
            <ac:picMk id="16" creationId="{7A64203A-C818-E7B7-47F3-5351F37BE9FE}"/>
          </ac:picMkLst>
        </pc:picChg>
        <pc:picChg chg="del">
          <ac:chgData name="唐俊" userId="2ef0fbc5-df4c-4bb4-9240-960e1cc5419f" providerId="ADAL" clId="{ED6E3128-5687-4CFB-8CB5-1F51CC3DBA9A}" dt="2023-12-16T07:43:32.463" v="32" actId="478"/>
          <ac:picMkLst>
            <pc:docMk/>
            <pc:sldMk cId="1801933393" sldId="352"/>
            <ac:picMk id="24" creationId="{D3F5FB55-59AC-6B7F-599C-626C92A16C7B}"/>
          </ac:picMkLst>
        </pc:picChg>
      </pc:sldChg>
      <pc:sldChg chg="del">
        <pc:chgData name="唐俊" userId="2ef0fbc5-df4c-4bb4-9240-960e1cc5419f" providerId="ADAL" clId="{ED6E3128-5687-4CFB-8CB5-1F51CC3DBA9A}" dt="2023-12-18T11:19:02.108" v="1852" actId="47"/>
        <pc:sldMkLst>
          <pc:docMk/>
          <pc:sldMk cId="3278123667" sldId="353"/>
        </pc:sldMkLst>
      </pc:sldChg>
      <pc:sldChg chg="del">
        <pc:chgData name="唐俊" userId="2ef0fbc5-df4c-4bb4-9240-960e1cc5419f" providerId="ADAL" clId="{ED6E3128-5687-4CFB-8CB5-1F51CC3DBA9A}" dt="2023-12-18T11:19:04.136" v="1853" actId="47"/>
        <pc:sldMkLst>
          <pc:docMk/>
          <pc:sldMk cId="63038727" sldId="355"/>
        </pc:sldMkLst>
      </pc:sldChg>
      <pc:sldChg chg="del">
        <pc:chgData name="唐俊" userId="2ef0fbc5-df4c-4bb4-9240-960e1cc5419f" providerId="ADAL" clId="{ED6E3128-5687-4CFB-8CB5-1F51CC3DBA9A}" dt="2023-12-18T11:19:06.881" v="1855" actId="47"/>
        <pc:sldMkLst>
          <pc:docMk/>
          <pc:sldMk cId="1336364512" sldId="356"/>
        </pc:sldMkLst>
      </pc:sldChg>
      <pc:sldChg chg="addSp delSp modSp del mod">
        <pc:chgData name="唐俊" userId="2ef0fbc5-df4c-4bb4-9240-960e1cc5419f" providerId="ADAL" clId="{ED6E3128-5687-4CFB-8CB5-1F51CC3DBA9A}" dt="2023-12-18T13:08:48.428" v="2349" actId="47"/>
        <pc:sldMkLst>
          <pc:docMk/>
          <pc:sldMk cId="2323590416" sldId="357"/>
        </pc:sldMkLst>
        <pc:spChg chg="mod">
          <ac:chgData name="唐俊" userId="2ef0fbc5-df4c-4bb4-9240-960e1cc5419f" providerId="ADAL" clId="{ED6E3128-5687-4CFB-8CB5-1F51CC3DBA9A}" dt="2023-12-18T12:56:50.195" v="2334"/>
          <ac:spMkLst>
            <pc:docMk/>
            <pc:sldMk cId="2323590416" sldId="357"/>
            <ac:spMk id="4" creationId="{12FB7146-D7DF-4F3E-B04E-1A0EBEC0ABCE}"/>
          </ac:spMkLst>
        </pc:spChg>
        <pc:picChg chg="del">
          <ac:chgData name="唐俊" userId="2ef0fbc5-df4c-4bb4-9240-960e1cc5419f" providerId="ADAL" clId="{ED6E3128-5687-4CFB-8CB5-1F51CC3DBA9A}" dt="2023-12-18T11:52:06.413" v="1952" actId="478"/>
          <ac:picMkLst>
            <pc:docMk/>
            <pc:sldMk cId="2323590416" sldId="357"/>
            <ac:picMk id="5" creationId="{5067CDC4-DFC7-E56F-6BDE-16B4EF325C9E}"/>
          </ac:picMkLst>
        </pc:picChg>
        <pc:picChg chg="add mod">
          <ac:chgData name="唐俊" userId="2ef0fbc5-df4c-4bb4-9240-960e1cc5419f" providerId="ADAL" clId="{ED6E3128-5687-4CFB-8CB5-1F51CC3DBA9A}" dt="2023-12-18T12:55:31.013" v="2289" actId="1076"/>
          <ac:picMkLst>
            <pc:docMk/>
            <pc:sldMk cId="2323590416" sldId="357"/>
            <ac:picMk id="6" creationId="{2A305237-D6B3-FCCD-0252-CCA5EFF37C5E}"/>
          </ac:picMkLst>
        </pc:picChg>
        <pc:picChg chg="del">
          <ac:chgData name="唐俊" userId="2ef0fbc5-df4c-4bb4-9240-960e1cc5419f" providerId="ADAL" clId="{ED6E3128-5687-4CFB-8CB5-1F51CC3DBA9A}" dt="2023-12-18T11:52:06.893" v="1953" actId="478"/>
          <ac:picMkLst>
            <pc:docMk/>
            <pc:sldMk cId="2323590416" sldId="357"/>
            <ac:picMk id="8" creationId="{80DCEF7F-23C5-C559-2CA8-A96C1C3A2E91}"/>
          </ac:picMkLst>
        </pc:picChg>
      </pc:sldChg>
      <pc:sldChg chg="del">
        <pc:chgData name="唐俊" userId="2ef0fbc5-df4c-4bb4-9240-960e1cc5419f" providerId="ADAL" clId="{ED6E3128-5687-4CFB-8CB5-1F51CC3DBA9A}" dt="2023-12-18T11:19:07.808" v="1856" actId="47"/>
        <pc:sldMkLst>
          <pc:docMk/>
          <pc:sldMk cId="733012587" sldId="359"/>
        </pc:sldMkLst>
      </pc:sldChg>
      <pc:sldChg chg="modSp mod">
        <pc:chgData name="唐俊" userId="2ef0fbc5-df4c-4bb4-9240-960e1cc5419f" providerId="ADAL" clId="{ED6E3128-5687-4CFB-8CB5-1F51CC3DBA9A}" dt="2023-12-18T13:13:14.700" v="2449" actId="20577"/>
        <pc:sldMkLst>
          <pc:docMk/>
          <pc:sldMk cId="4172363393" sldId="360"/>
        </pc:sldMkLst>
        <pc:spChg chg="mod">
          <ac:chgData name="唐俊" userId="2ef0fbc5-df4c-4bb4-9240-960e1cc5419f" providerId="ADAL" clId="{ED6E3128-5687-4CFB-8CB5-1F51CC3DBA9A}" dt="2023-12-18T13:13:14.700" v="2449" actId="20577"/>
          <ac:spMkLst>
            <pc:docMk/>
            <pc:sldMk cId="4172363393" sldId="360"/>
            <ac:spMk id="6" creationId="{BEA11B19-13B5-3DF3-A721-90B9C7CA77BE}"/>
          </ac:spMkLst>
        </pc:spChg>
      </pc:sldChg>
      <pc:sldChg chg="addSp delSp modSp mod">
        <pc:chgData name="唐俊" userId="2ef0fbc5-df4c-4bb4-9240-960e1cc5419f" providerId="ADAL" clId="{ED6E3128-5687-4CFB-8CB5-1F51CC3DBA9A}" dt="2023-12-18T13:08:56.997" v="2360" actId="1036"/>
        <pc:sldMkLst>
          <pc:docMk/>
          <pc:sldMk cId="3040025069" sldId="361"/>
        </pc:sldMkLst>
        <pc:spChg chg="mod">
          <ac:chgData name="唐俊" userId="2ef0fbc5-df4c-4bb4-9240-960e1cc5419f" providerId="ADAL" clId="{ED6E3128-5687-4CFB-8CB5-1F51CC3DBA9A}" dt="2023-12-18T12:56:47.040" v="2333"/>
          <ac:spMkLst>
            <pc:docMk/>
            <pc:sldMk cId="3040025069" sldId="361"/>
            <ac:spMk id="4" creationId="{12FB7146-D7DF-4F3E-B04E-1A0EBEC0ABCE}"/>
          </ac:spMkLst>
        </pc:spChg>
        <pc:picChg chg="add del">
          <ac:chgData name="唐俊" userId="2ef0fbc5-df4c-4bb4-9240-960e1cc5419f" providerId="ADAL" clId="{ED6E3128-5687-4CFB-8CB5-1F51CC3DBA9A}" dt="2023-12-18T12:54:45.741" v="2281" actId="478"/>
          <ac:picMkLst>
            <pc:docMk/>
            <pc:sldMk cId="3040025069" sldId="361"/>
            <ac:picMk id="5" creationId="{798EE54C-68F3-EBE6-D2FA-887A896FC78E}"/>
          </ac:picMkLst>
        </pc:picChg>
        <pc:picChg chg="del">
          <ac:chgData name="唐俊" userId="2ef0fbc5-df4c-4bb4-9240-960e1cc5419f" providerId="ADAL" clId="{ED6E3128-5687-4CFB-8CB5-1F51CC3DBA9A}" dt="2023-12-18T11:52:04.910" v="1951" actId="478"/>
          <ac:picMkLst>
            <pc:docMk/>
            <pc:sldMk cId="3040025069" sldId="361"/>
            <ac:picMk id="7" creationId="{EF782928-CE6D-8830-1C1B-1E2256346336}"/>
          </ac:picMkLst>
        </pc:picChg>
        <pc:picChg chg="add mod">
          <ac:chgData name="唐俊" userId="2ef0fbc5-df4c-4bb4-9240-960e1cc5419f" providerId="ADAL" clId="{ED6E3128-5687-4CFB-8CB5-1F51CC3DBA9A}" dt="2023-12-18T13:08:56.997" v="2360" actId="1036"/>
          <ac:picMkLst>
            <pc:docMk/>
            <pc:sldMk cId="3040025069" sldId="361"/>
            <ac:picMk id="8" creationId="{58DFEC68-E683-91A9-14E2-8B1B9EE5AD03}"/>
          </ac:picMkLst>
        </pc:picChg>
      </pc:sldChg>
      <pc:sldChg chg="del">
        <pc:chgData name="唐俊" userId="2ef0fbc5-df4c-4bb4-9240-960e1cc5419f" providerId="ADAL" clId="{ED6E3128-5687-4CFB-8CB5-1F51CC3DBA9A}" dt="2023-12-18T11:19:05.977" v="1854" actId="47"/>
        <pc:sldMkLst>
          <pc:docMk/>
          <pc:sldMk cId="4220790500" sldId="362"/>
        </pc:sldMkLst>
      </pc:sldChg>
      <pc:sldChg chg="modSp add mod ord">
        <pc:chgData name="唐俊" userId="2ef0fbc5-df4c-4bb4-9240-960e1cc5419f" providerId="ADAL" clId="{ED6E3128-5687-4CFB-8CB5-1F51CC3DBA9A}" dt="2023-12-16T14:46:24.092" v="191" actId="1076"/>
        <pc:sldMkLst>
          <pc:docMk/>
          <pc:sldMk cId="160236703" sldId="363"/>
        </pc:sldMkLst>
        <pc:spChg chg="mod">
          <ac:chgData name="唐俊" userId="2ef0fbc5-df4c-4bb4-9240-960e1cc5419f" providerId="ADAL" clId="{ED6E3128-5687-4CFB-8CB5-1F51CC3DBA9A}" dt="2023-12-16T14:46:24.092" v="191" actId="1076"/>
          <ac:spMkLst>
            <pc:docMk/>
            <pc:sldMk cId="160236703" sldId="363"/>
            <ac:spMk id="14" creationId="{DAA5A86A-2804-45B7-A80A-606A19E1FD83}"/>
          </ac:spMkLst>
        </pc:spChg>
      </pc:sldChg>
      <pc:sldChg chg="addSp delSp modSp add mod modNotesTx">
        <pc:chgData name="唐俊" userId="2ef0fbc5-df4c-4bb4-9240-960e1cc5419f" providerId="ADAL" clId="{ED6E3128-5687-4CFB-8CB5-1F51CC3DBA9A}" dt="2023-12-20T14:18:39.972" v="2482" actId="20577"/>
        <pc:sldMkLst>
          <pc:docMk/>
          <pc:sldMk cId="298111124" sldId="364"/>
        </pc:sldMkLst>
        <pc:spChg chg="del">
          <ac:chgData name="唐俊" userId="2ef0fbc5-df4c-4bb4-9240-960e1cc5419f" providerId="ADAL" clId="{ED6E3128-5687-4CFB-8CB5-1F51CC3DBA9A}" dt="2023-12-17T02:54:33.787" v="350" actId="478"/>
          <ac:spMkLst>
            <pc:docMk/>
            <pc:sldMk cId="298111124" sldId="364"/>
            <ac:spMk id="3" creationId="{FB1D983D-87C0-CBAD-B9C9-CF0188C4FE6D}"/>
          </ac:spMkLst>
        </pc:spChg>
        <pc:spChg chg="add mod">
          <ac:chgData name="唐俊" userId="2ef0fbc5-df4c-4bb4-9240-960e1cc5419f" providerId="ADAL" clId="{ED6E3128-5687-4CFB-8CB5-1F51CC3DBA9A}" dt="2023-12-17T06:23:35.543" v="594" actId="1076"/>
          <ac:spMkLst>
            <pc:docMk/>
            <pc:sldMk cId="298111124" sldId="364"/>
            <ac:spMk id="6" creationId="{D2708F64-DDC2-9206-0D47-A6888295910F}"/>
          </ac:spMkLst>
        </pc:spChg>
        <pc:spChg chg="add mod">
          <ac:chgData name="唐俊" userId="2ef0fbc5-df4c-4bb4-9240-960e1cc5419f" providerId="ADAL" clId="{ED6E3128-5687-4CFB-8CB5-1F51CC3DBA9A}" dt="2023-12-17T06:23:49.087" v="597" actId="14100"/>
          <ac:spMkLst>
            <pc:docMk/>
            <pc:sldMk cId="298111124" sldId="364"/>
            <ac:spMk id="7" creationId="{79BFBACC-4207-52A2-6A6C-516A2ADD8C61}"/>
          </ac:spMkLst>
        </pc:spChg>
        <pc:spChg chg="add mod">
          <ac:chgData name="唐俊" userId="2ef0fbc5-df4c-4bb4-9240-960e1cc5419f" providerId="ADAL" clId="{ED6E3128-5687-4CFB-8CB5-1F51CC3DBA9A}" dt="2023-12-17T06:32:46.026" v="649" actId="1037"/>
          <ac:spMkLst>
            <pc:docMk/>
            <pc:sldMk cId="298111124" sldId="364"/>
            <ac:spMk id="8" creationId="{AE505C76-7DA8-F2CD-2B29-0158EBD01629}"/>
          </ac:spMkLst>
        </pc:spChg>
        <pc:spChg chg="add mod">
          <ac:chgData name="唐俊" userId="2ef0fbc5-df4c-4bb4-9240-960e1cc5419f" providerId="ADAL" clId="{ED6E3128-5687-4CFB-8CB5-1F51CC3DBA9A}" dt="2023-12-17T06:32:11.774" v="639" actId="1076"/>
          <ac:spMkLst>
            <pc:docMk/>
            <pc:sldMk cId="298111124" sldId="364"/>
            <ac:spMk id="9" creationId="{83E2C927-57F7-4E03-9023-53825AE1BA3E}"/>
          </ac:spMkLst>
        </pc:spChg>
        <pc:spChg chg="add mod">
          <ac:chgData name="唐俊" userId="2ef0fbc5-df4c-4bb4-9240-960e1cc5419f" providerId="ADAL" clId="{ED6E3128-5687-4CFB-8CB5-1F51CC3DBA9A}" dt="2023-12-17T06:32:09.126" v="638" actId="14100"/>
          <ac:spMkLst>
            <pc:docMk/>
            <pc:sldMk cId="298111124" sldId="364"/>
            <ac:spMk id="10" creationId="{28767CA6-052E-4BD3-4D10-72442B437DEC}"/>
          </ac:spMkLst>
        </pc:spChg>
        <pc:spChg chg="add mod">
          <ac:chgData name="唐俊" userId="2ef0fbc5-df4c-4bb4-9240-960e1cc5419f" providerId="ADAL" clId="{ED6E3128-5687-4CFB-8CB5-1F51CC3DBA9A}" dt="2023-12-17T06:32:51.238" v="650" actId="1076"/>
          <ac:spMkLst>
            <pc:docMk/>
            <pc:sldMk cId="298111124" sldId="364"/>
            <ac:spMk id="11" creationId="{7A8FCEF1-8A4E-2B53-DCF7-AD3F7263FCE9}"/>
          </ac:spMkLst>
        </pc:spChg>
        <pc:spChg chg="mod">
          <ac:chgData name="唐俊" userId="2ef0fbc5-df4c-4bb4-9240-960e1cc5419f" providerId="ADAL" clId="{ED6E3128-5687-4CFB-8CB5-1F51CC3DBA9A}" dt="2023-12-17T04:12:41.434" v="573" actId="20577"/>
          <ac:spMkLst>
            <pc:docMk/>
            <pc:sldMk cId="298111124" sldId="364"/>
            <ac:spMk id="12" creationId="{F8B63E00-39B6-47D2-8CFA-7A245C8A13D7}"/>
          </ac:spMkLst>
        </pc:spChg>
        <pc:spChg chg="del">
          <ac:chgData name="唐俊" userId="2ef0fbc5-df4c-4bb4-9240-960e1cc5419f" providerId="ADAL" clId="{ED6E3128-5687-4CFB-8CB5-1F51CC3DBA9A}" dt="2023-12-17T02:54:33.787" v="350" actId="478"/>
          <ac:spMkLst>
            <pc:docMk/>
            <pc:sldMk cId="298111124" sldId="364"/>
            <ac:spMk id="18" creationId="{E0061F47-3AE6-E568-E3CE-C86188F51EF8}"/>
          </ac:spMkLst>
        </pc:spChg>
        <pc:picChg chg="add mod">
          <ac:chgData name="唐俊" userId="2ef0fbc5-df4c-4bb4-9240-960e1cc5419f" providerId="ADAL" clId="{ED6E3128-5687-4CFB-8CB5-1F51CC3DBA9A}" dt="2023-12-17T05:56:45.901" v="583" actId="1076"/>
          <ac:picMkLst>
            <pc:docMk/>
            <pc:sldMk cId="298111124" sldId="364"/>
            <ac:picMk id="5" creationId="{048DBAC7-F9C6-95A6-64B2-62C1955D2653}"/>
          </ac:picMkLst>
        </pc:picChg>
        <pc:picChg chg="del">
          <ac:chgData name="唐俊" userId="2ef0fbc5-df4c-4bb4-9240-960e1cc5419f" providerId="ADAL" clId="{ED6E3128-5687-4CFB-8CB5-1F51CC3DBA9A}" dt="2023-12-17T02:54:33.787" v="350" actId="478"/>
          <ac:picMkLst>
            <pc:docMk/>
            <pc:sldMk cId="298111124" sldId="364"/>
            <ac:picMk id="13" creationId="{F8181DF6-2FEF-9D60-53CD-4FA5877584AF}"/>
          </ac:picMkLst>
        </pc:picChg>
        <pc:picChg chg="del">
          <ac:chgData name="唐俊" userId="2ef0fbc5-df4c-4bb4-9240-960e1cc5419f" providerId="ADAL" clId="{ED6E3128-5687-4CFB-8CB5-1F51CC3DBA9A}" dt="2023-12-17T02:54:33.787" v="350" actId="478"/>
          <ac:picMkLst>
            <pc:docMk/>
            <pc:sldMk cId="298111124" sldId="364"/>
            <ac:picMk id="16" creationId="{7A64203A-C818-E7B7-47F3-5351F37BE9FE}"/>
          </ac:picMkLst>
        </pc:picChg>
      </pc:sldChg>
      <pc:sldChg chg="addSp delSp modSp add mod modNotesTx">
        <pc:chgData name="唐俊" userId="2ef0fbc5-df4c-4bb4-9240-960e1cc5419f" providerId="ADAL" clId="{ED6E3128-5687-4CFB-8CB5-1F51CC3DBA9A}" dt="2023-12-17T14:27:27.799" v="1050" actId="20577"/>
        <pc:sldMkLst>
          <pc:docMk/>
          <pc:sldMk cId="1524534151" sldId="365"/>
        </pc:sldMkLst>
        <pc:spChg chg="add del mod">
          <ac:chgData name="唐俊" userId="2ef0fbc5-df4c-4bb4-9240-960e1cc5419f" providerId="ADAL" clId="{ED6E3128-5687-4CFB-8CB5-1F51CC3DBA9A}" dt="2023-12-17T08:09:01.031" v="681" actId="478"/>
          <ac:spMkLst>
            <pc:docMk/>
            <pc:sldMk cId="1524534151" sldId="365"/>
            <ac:spMk id="6" creationId="{5EDAEA3B-BA12-8199-6821-492AE40583DD}"/>
          </ac:spMkLst>
        </pc:spChg>
        <pc:spChg chg="add mod">
          <ac:chgData name="唐俊" userId="2ef0fbc5-df4c-4bb4-9240-960e1cc5419f" providerId="ADAL" clId="{ED6E3128-5687-4CFB-8CB5-1F51CC3DBA9A}" dt="2023-12-17T08:13:49.950" v="705" actId="1037"/>
          <ac:spMkLst>
            <pc:docMk/>
            <pc:sldMk cId="1524534151" sldId="365"/>
            <ac:spMk id="7" creationId="{7707D443-885A-57B9-1226-09F65BE16D7E}"/>
          </ac:spMkLst>
        </pc:spChg>
        <pc:spChg chg="add mod">
          <ac:chgData name="唐俊" userId="2ef0fbc5-df4c-4bb4-9240-960e1cc5419f" providerId="ADAL" clId="{ED6E3128-5687-4CFB-8CB5-1F51CC3DBA9A}" dt="2023-12-17T14:27:27.799" v="1050" actId="20577"/>
          <ac:spMkLst>
            <pc:docMk/>
            <pc:sldMk cId="1524534151" sldId="365"/>
            <ac:spMk id="9" creationId="{8DD781A4-9CE4-7617-8225-CD4BB3F8764A}"/>
          </ac:spMkLst>
        </pc:spChg>
        <pc:spChg chg="mod">
          <ac:chgData name="唐俊" userId="2ef0fbc5-df4c-4bb4-9240-960e1cc5419f" providerId="ADAL" clId="{ED6E3128-5687-4CFB-8CB5-1F51CC3DBA9A}" dt="2023-12-17T08:05:40.521" v="654" actId="14100"/>
          <ac:spMkLst>
            <pc:docMk/>
            <pc:sldMk cId="1524534151" sldId="365"/>
            <ac:spMk id="12" creationId="{F8B63E00-39B6-47D2-8CFA-7A245C8A13D7}"/>
          </ac:spMkLst>
        </pc:spChg>
        <pc:grpChg chg="add mod ord">
          <ac:chgData name="唐俊" userId="2ef0fbc5-df4c-4bb4-9240-960e1cc5419f" providerId="ADAL" clId="{ED6E3128-5687-4CFB-8CB5-1F51CC3DBA9A}" dt="2023-12-17T08:09:24.333" v="686" actId="1076"/>
          <ac:grpSpMkLst>
            <pc:docMk/>
            <pc:sldMk cId="1524534151" sldId="365"/>
            <ac:grpSpMk id="8" creationId="{E9FAB226-A970-F1A0-A222-E9219B6AACD2}"/>
          </ac:grpSpMkLst>
        </pc:grpChg>
        <pc:picChg chg="add mod modCrop">
          <ac:chgData name="唐俊" userId="2ef0fbc5-df4c-4bb4-9240-960e1cc5419f" providerId="ADAL" clId="{ED6E3128-5687-4CFB-8CB5-1F51CC3DBA9A}" dt="2023-12-17T08:08:50.763" v="678" actId="732"/>
          <ac:picMkLst>
            <pc:docMk/>
            <pc:sldMk cId="1524534151" sldId="365"/>
            <ac:picMk id="4" creationId="{557735B3-CAEE-1B74-7E15-A079F140F682}"/>
          </ac:picMkLst>
        </pc:picChg>
        <pc:picChg chg="del">
          <ac:chgData name="唐俊" userId="2ef0fbc5-df4c-4bb4-9240-960e1cc5419f" providerId="ADAL" clId="{ED6E3128-5687-4CFB-8CB5-1F51CC3DBA9A}" dt="2023-12-17T04:14:21.965" v="581" actId="478"/>
          <ac:picMkLst>
            <pc:docMk/>
            <pc:sldMk cId="1524534151" sldId="365"/>
            <ac:picMk id="5" creationId="{048DBAC7-F9C6-95A6-64B2-62C1955D2653}"/>
          </ac:picMkLst>
        </pc:picChg>
      </pc:sldChg>
      <pc:sldChg chg="addSp delSp modSp add mod modNotesTx">
        <pc:chgData name="唐俊" userId="2ef0fbc5-df4c-4bb4-9240-960e1cc5419f" providerId="ADAL" clId="{ED6E3128-5687-4CFB-8CB5-1F51CC3DBA9A}" dt="2023-12-22T01:22:25.328" v="2691" actId="207"/>
        <pc:sldMkLst>
          <pc:docMk/>
          <pc:sldMk cId="2711161855" sldId="366"/>
        </pc:sldMkLst>
        <pc:spChg chg="add del mod">
          <ac:chgData name="唐俊" userId="2ef0fbc5-df4c-4bb4-9240-960e1cc5419f" providerId="ADAL" clId="{ED6E3128-5687-4CFB-8CB5-1F51CC3DBA9A}" dt="2023-12-17T11:26:34.514" v="917"/>
          <ac:spMkLst>
            <pc:docMk/>
            <pc:sldMk cId="2711161855" sldId="366"/>
            <ac:spMk id="3" creationId="{62C3BD00-5AAD-EA33-9358-49158EC724E6}"/>
          </ac:spMkLst>
        </pc:spChg>
        <pc:spChg chg="add mod topLvl">
          <ac:chgData name="唐俊" userId="2ef0fbc5-df4c-4bb4-9240-960e1cc5419f" providerId="ADAL" clId="{ED6E3128-5687-4CFB-8CB5-1F51CC3DBA9A}" dt="2023-12-17T13:04:10.279" v="970" actId="164"/>
          <ac:spMkLst>
            <pc:docMk/>
            <pc:sldMk cId="2711161855" sldId="366"/>
            <ac:spMk id="6" creationId="{295F7732-B517-6018-6F04-F74E87531643}"/>
          </ac:spMkLst>
        </pc:spChg>
        <pc:spChg chg="add mod topLvl">
          <ac:chgData name="唐俊" userId="2ef0fbc5-df4c-4bb4-9240-960e1cc5419f" providerId="ADAL" clId="{ED6E3128-5687-4CFB-8CB5-1F51CC3DBA9A}" dt="2023-12-17T13:04:10.279" v="970" actId="164"/>
          <ac:spMkLst>
            <pc:docMk/>
            <pc:sldMk cId="2711161855" sldId="366"/>
            <ac:spMk id="7" creationId="{2DFDBB82-063C-6A9F-2E38-9F7A4745952B}"/>
          </ac:spMkLst>
        </pc:spChg>
        <pc:spChg chg="add mod">
          <ac:chgData name="唐俊" userId="2ef0fbc5-df4c-4bb4-9240-960e1cc5419f" providerId="ADAL" clId="{ED6E3128-5687-4CFB-8CB5-1F51CC3DBA9A}" dt="2023-12-17T13:04:10.279" v="970" actId="164"/>
          <ac:spMkLst>
            <pc:docMk/>
            <pc:sldMk cId="2711161855" sldId="366"/>
            <ac:spMk id="9" creationId="{39309020-B142-84E2-FCDD-F5B297778CA3}"/>
          </ac:spMkLst>
        </pc:spChg>
        <pc:spChg chg="add mod">
          <ac:chgData name="唐俊" userId="2ef0fbc5-df4c-4bb4-9240-960e1cc5419f" providerId="ADAL" clId="{ED6E3128-5687-4CFB-8CB5-1F51CC3DBA9A}" dt="2023-12-22T01:22:25.328" v="2691" actId="207"/>
          <ac:spMkLst>
            <pc:docMk/>
            <pc:sldMk cId="2711161855" sldId="366"/>
            <ac:spMk id="11" creationId="{EFAFDD99-CBCB-B949-F513-A7B8527ADE28}"/>
          </ac:spMkLst>
        </pc:spChg>
        <pc:spChg chg="mod">
          <ac:chgData name="唐俊" userId="2ef0fbc5-df4c-4bb4-9240-960e1cc5419f" providerId="ADAL" clId="{ED6E3128-5687-4CFB-8CB5-1F51CC3DBA9A}" dt="2023-12-17T12:59:25.042" v="949" actId="14100"/>
          <ac:spMkLst>
            <pc:docMk/>
            <pc:sldMk cId="2711161855" sldId="366"/>
            <ac:spMk id="12" creationId="{F8B63E00-39B6-47D2-8CFA-7A245C8A13D7}"/>
          </ac:spMkLst>
        </pc:spChg>
        <pc:spChg chg="add mod">
          <ac:chgData name="唐俊" userId="2ef0fbc5-df4c-4bb4-9240-960e1cc5419f" providerId="ADAL" clId="{ED6E3128-5687-4CFB-8CB5-1F51CC3DBA9A}" dt="2023-12-18T13:12:43.165" v="2413" actId="1035"/>
          <ac:spMkLst>
            <pc:docMk/>
            <pc:sldMk cId="2711161855" sldId="366"/>
            <ac:spMk id="13" creationId="{55E6AE13-C7F7-2BC3-3012-B509FC509DE1}"/>
          </ac:spMkLst>
        </pc:spChg>
        <pc:spChg chg="add mod">
          <ac:chgData name="唐俊" userId="2ef0fbc5-df4c-4bb4-9240-960e1cc5419f" providerId="ADAL" clId="{ED6E3128-5687-4CFB-8CB5-1F51CC3DBA9A}" dt="2023-12-22T01:22:10.842" v="2690" actId="207"/>
          <ac:spMkLst>
            <pc:docMk/>
            <pc:sldMk cId="2711161855" sldId="366"/>
            <ac:spMk id="14" creationId="{D59FCDBF-7BEE-9DCD-35D4-7838EF25FE4C}"/>
          </ac:spMkLst>
        </pc:spChg>
        <pc:grpChg chg="add del mod ord">
          <ac:chgData name="唐俊" userId="2ef0fbc5-df4c-4bb4-9240-960e1cc5419f" providerId="ADAL" clId="{ED6E3128-5687-4CFB-8CB5-1F51CC3DBA9A}" dt="2023-12-17T13:03:43.025" v="966" actId="165"/>
          <ac:grpSpMkLst>
            <pc:docMk/>
            <pc:sldMk cId="2711161855" sldId="366"/>
            <ac:grpSpMk id="8" creationId="{0830CDFA-29D6-3A30-EB9D-1D76442DF130}"/>
          </ac:grpSpMkLst>
        </pc:grpChg>
        <pc:grpChg chg="add mod">
          <ac:chgData name="唐俊" userId="2ef0fbc5-df4c-4bb4-9240-960e1cc5419f" providerId="ADAL" clId="{ED6E3128-5687-4CFB-8CB5-1F51CC3DBA9A}" dt="2023-12-18T02:42:12.582" v="1235" actId="1038"/>
          <ac:grpSpMkLst>
            <pc:docMk/>
            <pc:sldMk cId="2711161855" sldId="366"/>
            <ac:grpSpMk id="10" creationId="{5BBDE5F3-5040-17E0-855F-AE2CAFEE3991}"/>
          </ac:grpSpMkLst>
        </pc:grpChg>
        <pc:picChg chg="del">
          <ac:chgData name="唐俊" userId="2ef0fbc5-df4c-4bb4-9240-960e1cc5419f" providerId="ADAL" clId="{ED6E3128-5687-4CFB-8CB5-1F51CC3DBA9A}" dt="2023-12-17T04:14:20.398" v="580" actId="478"/>
          <ac:picMkLst>
            <pc:docMk/>
            <pc:sldMk cId="2711161855" sldId="366"/>
            <ac:picMk id="5" creationId="{048DBAC7-F9C6-95A6-64B2-62C1955D2653}"/>
          </ac:picMkLst>
        </pc:picChg>
        <pc:picChg chg="add mod topLvl">
          <ac:chgData name="唐俊" userId="2ef0fbc5-df4c-4bb4-9240-960e1cc5419f" providerId="ADAL" clId="{ED6E3128-5687-4CFB-8CB5-1F51CC3DBA9A}" dt="2023-12-17T13:04:10.279" v="970" actId="164"/>
          <ac:picMkLst>
            <pc:docMk/>
            <pc:sldMk cId="2711161855" sldId="366"/>
            <ac:picMk id="5" creationId="{A77777AA-D831-4CB6-5BEB-DF4638D1FB1C}"/>
          </ac:picMkLst>
        </pc:picChg>
      </pc:sldChg>
      <pc:sldChg chg="addSp modSp add mod modNotesTx">
        <pc:chgData name="唐俊" userId="2ef0fbc5-df4c-4bb4-9240-960e1cc5419f" providerId="ADAL" clId="{ED6E3128-5687-4CFB-8CB5-1F51CC3DBA9A}" dt="2023-12-22T01:22:59.954" v="2693" actId="207"/>
        <pc:sldMkLst>
          <pc:docMk/>
          <pc:sldMk cId="1873225694" sldId="367"/>
        </pc:sldMkLst>
        <pc:spChg chg="add mod">
          <ac:chgData name="唐俊" userId="2ef0fbc5-df4c-4bb4-9240-960e1cc5419f" providerId="ADAL" clId="{ED6E3128-5687-4CFB-8CB5-1F51CC3DBA9A}" dt="2023-12-22T01:22:59.954" v="2693" actId="207"/>
          <ac:spMkLst>
            <pc:docMk/>
            <pc:sldMk cId="1873225694" sldId="367"/>
            <ac:spMk id="3" creationId="{F4682B11-77BC-E245-1499-6634382D938B}"/>
          </ac:spMkLst>
        </pc:spChg>
        <pc:spChg chg="add mod">
          <ac:chgData name="唐俊" userId="2ef0fbc5-df4c-4bb4-9240-960e1cc5419f" providerId="ADAL" clId="{ED6E3128-5687-4CFB-8CB5-1F51CC3DBA9A}" dt="2023-12-17T13:08:19.193" v="979" actId="164"/>
          <ac:spMkLst>
            <pc:docMk/>
            <pc:sldMk cId="1873225694" sldId="367"/>
            <ac:spMk id="5" creationId="{BFF31EDE-87F6-37E8-04A6-764E4C190B0F}"/>
          </ac:spMkLst>
        </pc:spChg>
        <pc:spChg chg="mod">
          <ac:chgData name="唐俊" userId="2ef0fbc5-df4c-4bb4-9240-960e1cc5419f" providerId="ADAL" clId="{ED6E3128-5687-4CFB-8CB5-1F51CC3DBA9A}" dt="2023-12-18T09:23:14.706" v="1696" actId="14100"/>
          <ac:spMkLst>
            <pc:docMk/>
            <pc:sldMk cId="1873225694" sldId="367"/>
            <ac:spMk id="12" creationId="{F8B63E00-39B6-47D2-8CFA-7A245C8A13D7}"/>
          </ac:spMkLst>
        </pc:spChg>
        <pc:grpChg chg="add mod">
          <ac:chgData name="唐俊" userId="2ef0fbc5-df4c-4bb4-9240-960e1cc5419f" providerId="ADAL" clId="{ED6E3128-5687-4CFB-8CB5-1F51CC3DBA9A}" dt="2023-12-18T09:26:44.562" v="1718" actId="1038"/>
          <ac:grpSpMkLst>
            <pc:docMk/>
            <pc:sldMk cId="1873225694" sldId="367"/>
            <ac:grpSpMk id="6" creationId="{A76F67F8-03D0-5FF8-F360-D4C4D782A810}"/>
          </ac:grpSpMkLst>
        </pc:grpChg>
        <pc:picChg chg="add mod">
          <ac:chgData name="唐俊" userId="2ef0fbc5-df4c-4bb4-9240-960e1cc5419f" providerId="ADAL" clId="{ED6E3128-5687-4CFB-8CB5-1F51CC3DBA9A}" dt="2023-12-17T13:08:19.193" v="979" actId="164"/>
          <ac:picMkLst>
            <pc:docMk/>
            <pc:sldMk cId="1873225694" sldId="367"/>
            <ac:picMk id="4" creationId="{F876398A-18FA-D0B9-0CAB-7A96009D80B5}"/>
          </ac:picMkLst>
        </pc:picChg>
      </pc:sldChg>
      <pc:sldChg chg="add del">
        <pc:chgData name="唐俊" userId="2ef0fbc5-df4c-4bb4-9240-960e1cc5419f" providerId="ADAL" clId="{ED6E3128-5687-4CFB-8CB5-1F51CC3DBA9A}" dt="2023-12-17T12:49:26.374" v="944"/>
        <pc:sldMkLst>
          <pc:docMk/>
          <pc:sldMk cId="1931359967" sldId="367"/>
        </pc:sldMkLst>
      </pc:sldChg>
      <pc:sldChg chg="addSp delSp modSp add mod modNotesTx">
        <pc:chgData name="唐俊" userId="2ef0fbc5-df4c-4bb4-9240-960e1cc5419f" providerId="ADAL" clId="{ED6E3128-5687-4CFB-8CB5-1F51CC3DBA9A}" dt="2023-12-22T01:22:39.457" v="2692" actId="207"/>
        <pc:sldMkLst>
          <pc:docMk/>
          <pc:sldMk cId="2307239943" sldId="368"/>
        </pc:sldMkLst>
        <pc:spChg chg="add mod">
          <ac:chgData name="唐俊" userId="2ef0fbc5-df4c-4bb4-9240-960e1cc5419f" providerId="ADAL" clId="{ED6E3128-5687-4CFB-8CB5-1F51CC3DBA9A}" dt="2023-12-20T14:31:58.952" v="2584" actId="1035"/>
          <ac:spMkLst>
            <pc:docMk/>
            <pc:sldMk cId="2307239943" sldId="368"/>
            <ac:spMk id="3" creationId="{3A1EBDBA-F3EE-5CCD-EF29-8350D9C74086}"/>
          </ac:spMkLst>
        </pc:spChg>
        <pc:spChg chg="mod topLvl">
          <ac:chgData name="唐俊" userId="2ef0fbc5-df4c-4bb4-9240-960e1cc5419f" providerId="ADAL" clId="{ED6E3128-5687-4CFB-8CB5-1F51CC3DBA9A}" dt="2023-12-18T02:46:05.583" v="1268" actId="165"/>
          <ac:spMkLst>
            <pc:docMk/>
            <pc:sldMk cId="2307239943" sldId="368"/>
            <ac:spMk id="8" creationId="{196D2383-7546-CEFE-9E7B-E394E893B6B7}"/>
          </ac:spMkLst>
        </pc:spChg>
        <pc:spChg chg="mod">
          <ac:chgData name="唐俊" userId="2ef0fbc5-df4c-4bb4-9240-960e1cc5419f" providerId="ADAL" clId="{ED6E3128-5687-4CFB-8CB5-1F51CC3DBA9A}" dt="2023-12-18T02:42:51.599" v="1253" actId="20577"/>
          <ac:spMkLst>
            <pc:docMk/>
            <pc:sldMk cId="2307239943" sldId="368"/>
            <ac:spMk id="12" creationId="{F8B63E00-39B6-47D2-8CFA-7A245C8A13D7}"/>
          </ac:spMkLst>
        </pc:spChg>
        <pc:spChg chg="mod">
          <ac:chgData name="唐俊" userId="2ef0fbc5-df4c-4bb4-9240-960e1cc5419f" providerId="ADAL" clId="{ED6E3128-5687-4CFB-8CB5-1F51CC3DBA9A}" dt="2023-12-18T02:46:33.866" v="1272"/>
          <ac:spMkLst>
            <pc:docMk/>
            <pc:sldMk cId="2307239943" sldId="368"/>
            <ac:spMk id="14" creationId="{C2B67E6A-8FCD-5A2F-CA17-D62847C41C60}"/>
          </ac:spMkLst>
        </pc:spChg>
        <pc:spChg chg="add mod">
          <ac:chgData name="唐俊" userId="2ef0fbc5-df4c-4bb4-9240-960e1cc5419f" providerId="ADAL" clId="{ED6E3128-5687-4CFB-8CB5-1F51CC3DBA9A}" dt="2023-12-22T01:22:39.457" v="2692" actId="207"/>
          <ac:spMkLst>
            <pc:docMk/>
            <pc:sldMk cId="2307239943" sldId="368"/>
            <ac:spMk id="15" creationId="{A7F5510E-5B49-4298-13A9-D480C693E255}"/>
          </ac:spMkLst>
        </pc:spChg>
        <pc:spChg chg="add mod">
          <ac:chgData name="唐俊" userId="2ef0fbc5-df4c-4bb4-9240-960e1cc5419f" providerId="ADAL" clId="{ED6E3128-5687-4CFB-8CB5-1F51CC3DBA9A}" dt="2023-12-20T14:34:02.993" v="2585" actId="57"/>
          <ac:spMkLst>
            <pc:docMk/>
            <pc:sldMk cId="2307239943" sldId="368"/>
            <ac:spMk id="17" creationId="{35DDC981-D752-0F8D-0CF4-7AC74AB569A3}"/>
          </ac:spMkLst>
        </pc:spChg>
        <pc:grpChg chg="add del mod">
          <ac:chgData name="唐俊" userId="2ef0fbc5-df4c-4bb4-9240-960e1cc5419f" providerId="ADAL" clId="{ED6E3128-5687-4CFB-8CB5-1F51CC3DBA9A}" dt="2023-12-18T02:46:05.583" v="1268" actId="165"/>
          <ac:grpSpMkLst>
            <pc:docMk/>
            <pc:sldMk cId="2307239943" sldId="368"/>
            <ac:grpSpMk id="3" creationId="{BFB8E555-D105-31DF-65CB-3A794C082E2C}"/>
          </ac:grpSpMkLst>
        </pc:grpChg>
        <pc:grpChg chg="del">
          <ac:chgData name="唐俊" userId="2ef0fbc5-df4c-4bb4-9240-960e1cc5419f" providerId="ADAL" clId="{ED6E3128-5687-4CFB-8CB5-1F51CC3DBA9A}" dt="2023-12-18T02:45:15.625" v="1256" actId="478"/>
          <ac:grpSpMkLst>
            <pc:docMk/>
            <pc:sldMk cId="2307239943" sldId="368"/>
            <ac:grpSpMk id="10" creationId="{5BBDE5F3-5040-17E0-855F-AE2CAFEE3991}"/>
          </ac:grpSpMkLst>
        </pc:grpChg>
        <pc:grpChg chg="add mod">
          <ac:chgData name="唐俊" userId="2ef0fbc5-df4c-4bb4-9240-960e1cc5419f" providerId="ADAL" clId="{ED6E3128-5687-4CFB-8CB5-1F51CC3DBA9A}" dt="2023-12-18T02:47:14.995" v="1296" actId="1076"/>
          <ac:grpSpMkLst>
            <pc:docMk/>
            <pc:sldMk cId="2307239943" sldId="368"/>
            <ac:grpSpMk id="11" creationId="{08F83340-3EF9-2838-0F82-A2064167C648}"/>
          </ac:grpSpMkLst>
        </pc:grpChg>
        <pc:picChg chg="del mod topLvl modCrop">
          <ac:chgData name="唐俊" userId="2ef0fbc5-df4c-4bb4-9240-960e1cc5419f" providerId="ADAL" clId="{ED6E3128-5687-4CFB-8CB5-1F51CC3DBA9A}" dt="2023-12-18T02:46:30.111" v="1271" actId="478"/>
          <ac:picMkLst>
            <pc:docMk/>
            <pc:sldMk cId="2307239943" sldId="368"/>
            <ac:picMk id="4" creationId="{174EB5EE-7FAE-6BC8-713B-1910A6DF0F7B}"/>
          </ac:picMkLst>
        </pc:picChg>
        <pc:picChg chg="mod">
          <ac:chgData name="唐俊" userId="2ef0fbc5-df4c-4bb4-9240-960e1cc5419f" providerId="ADAL" clId="{ED6E3128-5687-4CFB-8CB5-1F51CC3DBA9A}" dt="2023-12-18T02:46:33.866" v="1272"/>
          <ac:picMkLst>
            <pc:docMk/>
            <pc:sldMk cId="2307239943" sldId="368"/>
            <ac:picMk id="13" creationId="{37FDC18A-FE3A-51C6-6964-E16FB882ECC2}"/>
          </ac:picMkLst>
        </pc:picChg>
      </pc:sldChg>
      <pc:sldChg chg="addSp delSp modSp add mod modNotesTx">
        <pc:chgData name="唐俊" userId="2ef0fbc5-df4c-4bb4-9240-960e1cc5419f" providerId="ADAL" clId="{ED6E3128-5687-4CFB-8CB5-1F51CC3DBA9A}" dt="2023-12-20T14:39:45.164" v="2644" actId="1076"/>
        <pc:sldMkLst>
          <pc:docMk/>
          <pc:sldMk cId="462168199" sldId="369"/>
        </pc:sldMkLst>
        <pc:spChg chg="add mod">
          <ac:chgData name="唐俊" userId="2ef0fbc5-df4c-4bb4-9240-960e1cc5419f" providerId="ADAL" clId="{ED6E3128-5687-4CFB-8CB5-1F51CC3DBA9A}" dt="2023-12-20T14:39:38.916" v="2642" actId="1076"/>
          <ac:spMkLst>
            <pc:docMk/>
            <pc:sldMk cId="462168199" sldId="369"/>
            <ac:spMk id="5" creationId="{E415ADB3-1285-7D30-B333-F25D34C56B19}"/>
          </ac:spMkLst>
        </pc:spChg>
        <pc:spChg chg="del mod">
          <ac:chgData name="唐俊" userId="2ef0fbc5-df4c-4bb4-9240-960e1cc5419f" providerId="ADAL" clId="{ED6E3128-5687-4CFB-8CB5-1F51CC3DBA9A}" dt="2023-12-18T06:03:07.247" v="1558" actId="478"/>
          <ac:spMkLst>
            <pc:docMk/>
            <pc:sldMk cId="462168199" sldId="369"/>
            <ac:spMk id="15" creationId="{A7F5510E-5B49-4298-13A9-D480C693E255}"/>
          </ac:spMkLst>
        </pc:spChg>
        <pc:grpChg chg="del">
          <ac:chgData name="唐俊" userId="2ef0fbc5-df4c-4bb4-9240-960e1cc5419f" providerId="ADAL" clId="{ED6E3128-5687-4CFB-8CB5-1F51CC3DBA9A}" dt="2023-12-18T05:46:24.738" v="1512" actId="478"/>
          <ac:grpSpMkLst>
            <pc:docMk/>
            <pc:sldMk cId="462168199" sldId="369"/>
            <ac:grpSpMk id="11" creationId="{08F83340-3EF9-2838-0F82-A2064167C648}"/>
          </ac:grpSpMkLst>
        </pc:grpChg>
        <pc:picChg chg="add mod modCrop">
          <ac:chgData name="唐俊" userId="2ef0fbc5-df4c-4bb4-9240-960e1cc5419f" providerId="ADAL" clId="{ED6E3128-5687-4CFB-8CB5-1F51CC3DBA9A}" dt="2023-12-20T14:39:45.164" v="2644" actId="1076"/>
          <ac:picMkLst>
            <pc:docMk/>
            <pc:sldMk cId="462168199" sldId="369"/>
            <ac:picMk id="4" creationId="{6942927B-DC32-4C21-2E71-026701AC1758}"/>
          </ac:picMkLst>
        </pc:picChg>
      </pc:sldChg>
      <pc:sldChg chg="modSp add mod modNotesTx">
        <pc:chgData name="唐俊" userId="2ef0fbc5-df4c-4bb4-9240-960e1cc5419f" providerId="ADAL" clId="{ED6E3128-5687-4CFB-8CB5-1F51CC3DBA9A}" dt="2023-12-18T13:00:35.206" v="2336" actId="20577"/>
        <pc:sldMkLst>
          <pc:docMk/>
          <pc:sldMk cId="1035206586" sldId="370"/>
        </pc:sldMkLst>
        <pc:spChg chg="mod">
          <ac:chgData name="唐俊" userId="2ef0fbc5-df4c-4bb4-9240-960e1cc5419f" providerId="ADAL" clId="{ED6E3128-5687-4CFB-8CB5-1F51CC3DBA9A}" dt="2023-12-18T12:56:54.221" v="2335"/>
          <ac:spMkLst>
            <pc:docMk/>
            <pc:sldMk cId="1035206586" sldId="370"/>
            <ac:spMk id="4" creationId="{12FB7146-D7DF-4F3E-B04E-1A0EBEC0ABCE}"/>
          </ac:spMkLst>
        </pc:spChg>
      </pc:sldChg>
      <pc:sldChg chg="addSp delSp modSp add mod modNotesTx">
        <pc:chgData name="唐俊" userId="2ef0fbc5-df4c-4bb4-9240-960e1cc5419f" providerId="ADAL" clId="{ED6E3128-5687-4CFB-8CB5-1F51CC3DBA9A}" dt="2023-12-18T13:11:51.733" v="2381" actId="20577"/>
        <pc:sldMkLst>
          <pc:docMk/>
          <pc:sldMk cId="984117866" sldId="371"/>
        </pc:sldMkLst>
        <pc:spChg chg="mod">
          <ac:chgData name="唐俊" userId="2ef0fbc5-df4c-4bb4-9240-960e1cc5419f" providerId="ADAL" clId="{ED6E3128-5687-4CFB-8CB5-1F51CC3DBA9A}" dt="2023-12-18T13:01:10.465" v="2345" actId="20577"/>
          <ac:spMkLst>
            <pc:docMk/>
            <pc:sldMk cId="984117866" sldId="371"/>
            <ac:spMk id="4" creationId="{12FB7146-D7DF-4F3E-B04E-1A0EBEC0ABCE}"/>
          </ac:spMkLst>
        </pc:spChg>
        <pc:picChg chg="add mod">
          <ac:chgData name="唐俊" userId="2ef0fbc5-df4c-4bb4-9240-960e1cc5419f" providerId="ADAL" clId="{ED6E3128-5687-4CFB-8CB5-1F51CC3DBA9A}" dt="2023-12-18T13:10:20.995" v="2375" actId="14100"/>
          <ac:picMkLst>
            <pc:docMk/>
            <pc:sldMk cId="984117866" sldId="371"/>
            <ac:picMk id="5" creationId="{8F7F801F-2A73-009C-B9A6-02439AAED208}"/>
          </ac:picMkLst>
        </pc:picChg>
        <pc:picChg chg="del">
          <ac:chgData name="唐俊" userId="2ef0fbc5-df4c-4bb4-9240-960e1cc5419f" providerId="ADAL" clId="{ED6E3128-5687-4CFB-8CB5-1F51CC3DBA9A}" dt="2023-12-18T13:00:40.510" v="2338" actId="478"/>
          <ac:picMkLst>
            <pc:docMk/>
            <pc:sldMk cId="984117866" sldId="371"/>
            <ac:picMk id="6" creationId="{2A305237-D6B3-FCCD-0252-CCA5EFF37C5E}"/>
          </ac:picMkLst>
        </pc:picChg>
        <pc:picChg chg="add mod">
          <ac:chgData name="唐俊" userId="2ef0fbc5-df4c-4bb4-9240-960e1cc5419f" providerId="ADAL" clId="{ED6E3128-5687-4CFB-8CB5-1F51CC3DBA9A}" dt="2023-12-18T13:10:24.318" v="2376" actId="14100"/>
          <ac:picMkLst>
            <pc:docMk/>
            <pc:sldMk cId="984117866" sldId="371"/>
            <ac:picMk id="7" creationId="{F2678055-4DA6-DCC1-5491-5C0CD3A7BE8E}"/>
          </ac:picMkLst>
        </pc:picChg>
        <pc:picChg chg="add del mod">
          <ac:chgData name="唐俊" userId="2ef0fbc5-df4c-4bb4-9240-960e1cc5419f" providerId="ADAL" clId="{ED6E3128-5687-4CFB-8CB5-1F51CC3DBA9A}" dt="2023-12-18T13:11:44.218" v="2379"/>
          <ac:picMkLst>
            <pc:docMk/>
            <pc:sldMk cId="984117866" sldId="371"/>
            <ac:picMk id="8" creationId="{AA53A349-07E3-386D-1EF4-E91701E573FF}"/>
          </ac:picMkLst>
        </pc:picChg>
      </pc:sldChg>
      <pc:sldChg chg="addSp delSp add del mod">
        <pc:chgData name="唐俊" userId="2ef0fbc5-df4c-4bb4-9240-960e1cc5419f" providerId="ADAL" clId="{ED6E3128-5687-4CFB-8CB5-1F51CC3DBA9A}" dt="2023-12-18T13:10:29.016" v="2377" actId="47"/>
        <pc:sldMkLst>
          <pc:docMk/>
          <pc:sldMk cId="481886862" sldId="372"/>
        </pc:sldMkLst>
        <pc:picChg chg="del">
          <ac:chgData name="唐俊" userId="2ef0fbc5-df4c-4bb4-9240-960e1cc5419f" providerId="ADAL" clId="{ED6E3128-5687-4CFB-8CB5-1F51CC3DBA9A}" dt="2023-12-18T13:09:43.917" v="2361" actId="478"/>
          <ac:picMkLst>
            <pc:docMk/>
            <pc:sldMk cId="481886862" sldId="372"/>
            <ac:picMk id="5" creationId="{8F7F801F-2A73-009C-B9A6-02439AAED208}"/>
          </ac:picMkLst>
        </pc:picChg>
        <pc:picChg chg="add">
          <ac:chgData name="唐俊" userId="2ef0fbc5-df4c-4bb4-9240-960e1cc5419f" providerId="ADAL" clId="{ED6E3128-5687-4CFB-8CB5-1F51CC3DBA9A}" dt="2023-12-18T13:09:51.560" v="2362" actId="22"/>
          <ac:picMkLst>
            <pc:docMk/>
            <pc:sldMk cId="481886862" sldId="372"/>
            <ac:picMk id="6" creationId="{7F5F945D-0E25-F330-A2FC-660A24CC42C0}"/>
          </ac:picMkLst>
        </pc:picChg>
      </pc:sldChg>
    </pc:docChg>
  </pc:docChgLst>
  <pc:docChgLst>
    <pc:chgData name="唐俊" userId="2ef0fbc5-df4c-4bb4-9240-960e1cc5419f" providerId="ADAL" clId="{C130239E-7BC3-5A4A-9A87-519AA40846A2}"/>
    <pc:docChg chg="modSld">
      <pc:chgData name="唐俊" userId="2ef0fbc5-df4c-4bb4-9240-960e1cc5419f" providerId="ADAL" clId="{C130239E-7BC3-5A4A-9A87-519AA40846A2}" dt="2023-12-14T15:16:31.866" v="203" actId="20577"/>
      <pc:docMkLst>
        <pc:docMk/>
      </pc:docMkLst>
      <pc:sldChg chg="modSp mod modAnim">
        <pc:chgData name="唐俊" userId="2ef0fbc5-df4c-4bb4-9240-960e1cc5419f" providerId="ADAL" clId="{C130239E-7BC3-5A4A-9A87-519AA40846A2}" dt="2023-12-14T15:16:31.866" v="203" actId="20577"/>
        <pc:sldMkLst>
          <pc:docMk/>
          <pc:sldMk cId="2803137128" sldId="332"/>
        </pc:sldMkLst>
        <pc:spChg chg="mod">
          <ac:chgData name="唐俊" userId="2ef0fbc5-df4c-4bb4-9240-960e1cc5419f" providerId="ADAL" clId="{C130239E-7BC3-5A4A-9A87-519AA40846A2}" dt="2023-12-14T15:12:13.115" v="124" actId="207"/>
          <ac:spMkLst>
            <pc:docMk/>
            <pc:sldMk cId="2803137128" sldId="332"/>
            <ac:spMk id="27" creationId="{199B14AF-7526-4645-B9DA-EE3449607720}"/>
          </ac:spMkLst>
        </pc:spChg>
        <pc:spChg chg="mod">
          <ac:chgData name="唐俊" userId="2ef0fbc5-df4c-4bb4-9240-960e1cc5419f" providerId="ADAL" clId="{C130239E-7BC3-5A4A-9A87-519AA40846A2}" dt="2023-12-14T15:16:31.866" v="203" actId="20577"/>
          <ac:spMkLst>
            <pc:docMk/>
            <pc:sldMk cId="2803137128" sldId="332"/>
            <ac:spMk id="32" creationId="{AD9CBA65-CE58-48F1-A0E4-5CF1991B93C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0AF2B2B-1B62-4AED-A0C9-6F374DD59F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032666D-D55B-4D3E-A7C2-76EB1CEEBA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0797A1-4835-44A0-92EB-AD5452DEE273}" type="datetimeFigureOut">
              <a:rPr lang="zh-CN" altLang="en-US" smtClean="0"/>
              <a:t>2023/12/22</a:t>
            </a:fld>
            <a:endParaRPr lang="zh-CN" altLang="en-US"/>
          </a:p>
        </p:txBody>
      </p:sp>
      <p:sp>
        <p:nvSpPr>
          <p:cNvPr id="4" name="页脚占位符 3">
            <a:extLst>
              <a:ext uri="{FF2B5EF4-FFF2-40B4-BE49-F238E27FC236}">
                <a16:creationId xmlns:a16="http://schemas.microsoft.com/office/drawing/2014/main" id="{EB25234A-09A5-4EB4-9517-08812643EE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EEF2DB2-BA86-431D-A263-D1D5ABA1C9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5767F2-0C03-406D-8BA6-A174136B24C0}" type="slidenum">
              <a:rPr lang="zh-CN" altLang="en-US" smtClean="0"/>
              <a:t>‹#›</a:t>
            </a:fld>
            <a:endParaRPr lang="zh-CN" altLang="en-US"/>
          </a:p>
        </p:txBody>
      </p:sp>
    </p:spTree>
    <p:extLst>
      <p:ext uri="{BB962C8B-B14F-4D97-AF65-F5344CB8AC3E}">
        <p14:creationId xmlns:p14="http://schemas.microsoft.com/office/powerpoint/2010/main" val="4004858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28764-9015-4647-AA92-F749CEE7B340}" type="datetimeFigureOut">
              <a:rPr lang="zh-CN" altLang="en-US" smtClean="0"/>
              <a:t>2023/12/22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34212-A9A7-4B0A-843A-3259CA589536}" type="slidenum">
              <a:rPr lang="zh-CN" altLang="en-US" smtClean="0"/>
              <a:t>‹#›</a:t>
            </a:fld>
            <a:endParaRPr lang="zh-CN" altLang="en-US"/>
          </a:p>
        </p:txBody>
      </p:sp>
    </p:spTree>
    <p:extLst>
      <p:ext uri="{BB962C8B-B14F-4D97-AF65-F5344CB8AC3E}">
        <p14:creationId xmlns:p14="http://schemas.microsoft.com/office/powerpoint/2010/main" val="69723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Gilroy"/>
              </a:rPr>
              <a:t>时空元路径引导的可解释犯罪预测</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a:t>
            </a:fld>
            <a:endParaRPr lang="zh-CN" altLang="en-US"/>
          </a:p>
        </p:txBody>
      </p:sp>
    </p:spTree>
    <p:extLst>
      <p:ext uri="{BB962C8B-B14F-4D97-AF65-F5344CB8AC3E}">
        <p14:creationId xmlns:p14="http://schemas.microsoft.com/office/powerpoint/2010/main" val="518593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10</a:t>
            </a:fld>
            <a:endParaRPr lang="zh-CN" altLang="en-US"/>
          </a:p>
        </p:txBody>
      </p:sp>
    </p:spTree>
    <p:extLst>
      <p:ext uri="{BB962C8B-B14F-4D97-AF65-F5344CB8AC3E}">
        <p14:creationId xmlns:p14="http://schemas.microsoft.com/office/powerpoint/2010/main" val="3793370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首先需要得到每个区域</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m:t>
                        </m:r>
                      </m:sub>
                    </m:sSub>
                    <m:r>
                      <a:rPr lang="zh-CN" altLang="en-US" b="0" i="1" smtClean="0">
                        <a:latin typeface="Cambria Math" panose="02040503050406030204" pitchFamily="18" charset="0"/>
                      </a:rPr>
                      <m:t>时间</m:t>
                    </m:r>
                  </m:oMath>
                </a14:m>
                <a:r>
                  <a:rPr lang="zh-CN" altLang="en-US" dirty="0"/>
                  <a:t>上的初始表示，每个区域包含有</a:t>
                </a:r>
                <a14:m>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𝒴</m:t>
                        </m:r>
                      </m:e>
                      <m:sub>
                        <m:r>
                          <a:rPr lang="en-US" altLang="zh-CN" i="1">
                            <a:latin typeface="Cambria Math" panose="02040503050406030204" pitchFamily="18" charset="0"/>
                          </a:rPr>
                          <m:t>𝑖</m:t>
                        </m:r>
                      </m:sub>
                    </m:sSub>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𝐲</m:t>
                            </m:r>
                          </m:e>
                          <m:sub>
                            <m:r>
                              <a:rPr lang="en-US" altLang="zh-CN" i="1">
                                <a:latin typeface="Cambria Math" panose="02040503050406030204" pitchFamily="18" charset="0"/>
                              </a:rPr>
                              <m:t>𝑖</m:t>
                            </m:r>
                          </m:sub>
                          <m:sup>
                            <m:r>
                              <a:rPr lang="en-US" altLang="zh-CN" i="1">
                                <a:latin typeface="Cambria Math" panose="02040503050406030204" pitchFamily="18" charset="0"/>
                              </a:rPr>
                              <m:t>1</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𝐲</m:t>
                            </m:r>
                          </m:e>
                          <m:sub>
                            <m:r>
                              <a:rPr lang="en-US" altLang="zh-CN" i="1">
                                <a:latin typeface="Cambria Math" panose="02040503050406030204" pitchFamily="18" charset="0"/>
                              </a:rPr>
                              <m:t>𝑖</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𝐲</m:t>
                            </m:r>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𝐲</m:t>
                            </m:r>
                          </m:e>
                          <m:sub>
                            <m:r>
                              <a:rPr lang="en-US" altLang="zh-CN" i="1">
                                <a:latin typeface="Cambria Math" panose="02040503050406030204" pitchFamily="18" charset="0"/>
                              </a:rPr>
                              <m:t>𝑖</m:t>
                            </m:r>
                          </m:sub>
                          <m:sup>
                            <m:r>
                              <a:rPr lang="en-US" altLang="zh-CN" i="1">
                                <a:latin typeface="Cambria Math" panose="02040503050406030204" pitchFamily="18" charset="0"/>
                              </a:rPr>
                              <m:t>𝑇</m:t>
                            </m:r>
                          </m:sup>
                        </m:sSubSup>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ℝ</m:t>
                        </m:r>
                      </m:e>
                      <m:sup>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𝐶</m:t>
                        </m:r>
                      </m:sup>
                    </m:sSup>
                    <m:r>
                      <a:rPr lang="zh-CN" altLang="en-US" i="1" smtClean="0">
                        <a:latin typeface="Cambria Math" panose="02040503050406030204" pitchFamily="18" charset="0"/>
                      </a:rPr>
                      <m:t>。</m:t>
                    </m:r>
                  </m:oMath>
                </a14:m>
                <a:r>
                  <a:rPr lang="zh-CN" altLang="en-US" sz="1200" b="0" i="0" kern="1200" dirty="0">
                    <a:solidFill>
                      <a:schemeClr val="tx1"/>
                    </a:solidFill>
                    <a:effectLst/>
                    <a:latin typeface="+mn-lt"/>
                    <a:ea typeface="+mn-ea"/>
                    <a:cs typeface="+mn-cs"/>
                  </a:rPr>
                  <a:t>输入门、遗忘门、输出门和单元状态记为</a:t>
                </a:r>
                <a:r>
                  <a:rPr lang="en-US" altLang="zh-CN" sz="1200" b="0" i="0" kern="1200" dirty="0" err="1">
                    <a:solidFill>
                      <a:schemeClr val="tx1"/>
                    </a:solidFill>
                    <a:effectLst/>
                    <a:latin typeface="+mn-lt"/>
                    <a:ea typeface="+mn-ea"/>
                    <a:cs typeface="+mn-cs"/>
                  </a:rPr>
                  <a:t>i</a:t>
                </a:r>
                <a:r>
                  <a:rPr lang="en-US" altLang="zh-CN" sz="1200" b="0" i="0" kern="1200" dirty="0">
                    <a:solidFill>
                      <a:schemeClr val="tx1"/>
                    </a:solidFill>
                    <a:effectLst/>
                    <a:latin typeface="+mn-lt"/>
                    <a:ea typeface="+mn-ea"/>
                    <a:cs typeface="+mn-cs"/>
                  </a:rPr>
                  <a:t>,</a:t>
                </a:r>
                <a:r>
                  <a:rPr lang="en-US" altLang="zh-CN" sz="1200" b="0" i="0" kern="1200" baseline="0" dirty="0">
                    <a:solidFill>
                      <a:schemeClr val="tx1"/>
                    </a:solidFill>
                    <a:effectLst/>
                    <a:latin typeface="+mn-lt"/>
                    <a:ea typeface="+mn-ea"/>
                    <a:cs typeface="+mn-cs"/>
                  </a:rPr>
                  <a:t> f, o, c</a:t>
                </a:r>
                <a:endParaRPr lang="zh-CN" altLang="en-US" dirty="0"/>
              </a:p>
            </p:txBody>
          </p:sp>
        </mc:Choice>
        <mc:Fallback xmlns="">
          <p:sp>
            <p:nvSpPr>
              <p:cNvPr id="3" name="备注占位符 2"/>
              <p:cNvSpPr>
                <a:spLocks noGrp="1"/>
              </p:cNvSpPr>
              <p:nvPr>
                <p:ph type="body" idx="1"/>
              </p:nvPr>
            </p:nvSpPr>
            <p:spPr/>
            <p:txBody>
              <a:bodyPr/>
              <a:lstStyle/>
              <a:p>
                <a:r>
                  <a:rPr lang="zh-CN" altLang="en-US" dirty="0"/>
                  <a:t>首先需要得到每个区域</a:t>
                </a:r>
                <a:r>
                  <a:rPr lang="en-US" altLang="zh-CN" b="0" i="0">
                    <a:latin typeface="Cambria Math" panose="02040503050406030204" pitchFamily="18" charset="0"/>
                  </a:rPr>
                  <a:t>𝑟_𝑖</a:t>
                </a:r>
                <a:r>
                  <a:rPr lang="zh-CN" altLang="en-US" b="0" i="0">
                    <a:latin typeface="Cambria Math" panose="02040503050406030204" pitchFamily="18" charset="0"/>
                  </a:rPr>
                  <a:t> 时间</a:t>
                </a:r>
                <a:r>
                  <a:rPr lang="zh-CN" altLang="en-US" dirty="0"/>
                  <a:t>上的初始表示，每个区域包含有</a:t>
                </a:r>
                <a:r>
                  <a:rPr lang="en-US" altLang="zh-CN" i="0">
                    <a:latin typeface="Cambria Math" panose="02040503050406030204" pitchFamily="18" charset="0"/>
                  </a:rPr>
                  <a:t>𝒴</a:t>
                </a:r>
                <a:r>
                  <a:rPr lang="zh-CN" altLang="zh-CN" i="0">
                    <a:latin typeface="Cambria Math" panose="02040503050406030204" pitchFamily="18" charset="0"/>
                  </a:rPr>
                  <a:t>_</a:t>
                </a:r>
                <a:r>
                  <a:rPr lang="en-US" altLang="zh-CN" i="0">
                    <a:latin typeface="Cambria Math" panose="02040503050406030204" pitchFamily="18" charset="0"/>
                  </a:rPr>
                  <a:t>𝑖=</a:t>
                </a:r>
                <a:r>
                  <a:rPr lang="zh-CN" altLang="zh-CN" i="0">
                    <a:latin typeface="Cambria Math" panose="02040503050406030204" pitchFamily="18" charset="0"/>
                  </a:rPr>
                  <a:t>{</a:t>
                </a:r>
                <a:r>
                  <a:rPr lang="en-US" altLang="zh-CN" b="1" i="0">
                    <a:latin typeface="Cambria Math" panose="02040503050406030204" pitchFamily="18" charset="0"/>
                  </a:rPr>
                  <a:t>𝐲</a:t>
                </a:r>
                <a:r>
                  <a:rPr lang="zh-CN" altLang="zh-CN" b="1" i="0">
                    <a:latin typeface="Cambria Math" panose="02040503050406030204" pitchFamily="18" charset="0"/>
                  </a:rPr>
                  <a:t>_</a:t>
                </a:r>
                <a:r>
                  <a:rPr lang="en-US" altLang="zh-CN" i="0">
                    <a:latin typeface="Cambria Math" panose="02040503050406030204" pitchFamily="18" charset="0"/>
                  </a:rPr>
                  <a:t>𝑖^1,</a:t>
                </a:r>
                <a:r>
                  <a:rPr lang="en-US" altLang="zh-CN" b="1" i="0">
                    <a:latin typeface="Cambria Math" panose="02040503050406030204" pitchFamily="18" charset="0"/>
                  </a:rPr>
                  <a:t>𝐲</a:t>
                </a:r>
                <a:r>
                  <a:rPr lang="zh-CN" altLang="zh-CN" b="1" i="0">
                    <a:latin typeface="Cambria Math" panose="02040503050406030204" pitchFamily="18" charset="0"/>
                  </a:rPr>
                  <a:t>_</a:t>
                </a:r>
                <a:r>
                  <a:rPr lang="en-US" altLang="zh-CN" i="0">
                    <a:latin typeface="Cambria Math" panose="02040503050406030204" pitchFamily="18" charset="0"/>
                  </a:rPr>
                  <a:t>𝑖^2,…,</a:t>
                </a:r>
                <a:r>
                  <a:rPr lang="en-US" altLang="zh-CN" b="1" i="0">
                    <a:latin typeface="Cambria Math" panose="02040503050406030204" pitchFamily="18" charset="0"/>
                  </a:rPr>
                  <a:t>𝐲</a:t>
                </a:r>
                <a:r>
                  <a:rPr lang="zh-CN" altLang="zh-CN" b="1" i="0">
                    <a:latin typeface="Cambria Math" panose="02040503050406030204" pitchFamily="18" charset="0"/>
                  </a:rPr>
                  <a:t>_</a:t>
                </a:r>
                <a:r>
                  <a:rPr lang="en-US" altLang="zh-CN" i="0">
                    <a:latin typeface="Cambria Math" panose="02040503050406030204" pitchFamily="18" charset="0"/>
                  </a:rPr>
                  <a:t>𝑖^𝑡,…</a:t>
                </a:r>
                <a:r>
                  <a:rPr lang="en-US" altLang="zh-CN" b="1" i="0">
                    <a:latin typeface="Cambria Math" panose="02040503050406030204" pitchFamily="18" charset="0"/>
                  </a:rPr>
                  <a:t>𝐲</a:t>
                </a:r>
                <a:r>
                  <a:rPr lang="zh-CN" altLang="zh-CN" b="1" i="0">
                    <a:latin typeface="Cambria Math" panose="02040503050406030204" pitchFamily="18" charset="0"/>
                  </a:rPr>
                  <a:t>_</a:t>
                </a:r>
                <a:r>
                  <a:rPr lang="en-US" altLang="zh-CN" i="0">
                    <a:latin typeface="Cambria Math" panose="02040503050406030204" pitchFamily="18" charset="0"/>
                  </a:rPr>
                  <a:t>𝑖^𝑇 }∈ℝ</a:t>
                </a:r>
                <a:r>
                  <a:rPr lang="zh-CN" altLang="zh-CN" i="0">
                    <a:latin typeface="Cambria Math" panose="02040503050406030204" pitchFamily="18" charset="0"/>
                  </a:rPr>
                  <a:t>^(</a:t>
                </a:r>
                <a:r>
                  <a:rPr lang="en-US" altLang="zh-CN" i="0">
                    <a:latin typeface="Cambria Math" panose="02040503050406030204" pitchFamily="18" charset="0"/>
                  </a:rPr>
                  <a:t>𝑇×𝐶</a:t>
                </a:r>
                <a:r>
                  <a:rPr lang="zh-CN" altLang="zh-CN" i="0">
                    <a:latin typeface="Cambria Math" panose="02040503050406030204" pitchFamily="18" charset="0"/>
                  </a:rPr>
                  <a:t>)</a:t>
                </a:r>
                <a:r>
                  <a:rPr lang="zh-CN" altLang="en-US" dirty="0"/>
                  <a:t>，其中</a:t>
                </a:r>
                <a:r>
                  <a:rPr lang="en-US" altLang="zh-CN" b="0" i="0">
                    <a:latin typeface="Cambria Math" panose="02040503050406030204" pitchFamily="18" charset="0"/>
                  </a:rPr>
                  <a:t>𝑦_𝑖</a:t>
                </a:r>
                <a:r>
                  <a:rPr lang="zh-CN" altLang="en-US" b="0" i="0">
                    <a:latin typeface="Cambria Math" panose="02040503050406030204" pitchFamily="18" charset="0"/>
                  </a:rPr>
                  <a:t> 就表示</a:t>
                </a:r>
                <a:endParaRPr lang="zh-CN" altLang="en-US" dirty="0"/>
              </a:p>
            </p:txBody>
          </p:sp>
        </mc:Fallback>
      </mc:AlternateContent>
      <p:sp>
        <p:nvSpPr>
          <p:cNvPr id="4" name="灯片编号占位符 3"/>
          <p:cNvSpPr>
            <a:spLocks noGrp="1"/>
          </p:cNvSpPr>
          <p:nvPr>
            <p:ph type="sldNum" sz="quarter" idx="5"/>
          </p:nvPr>
        </p:nvSpPr>
        <p:spPr/>
        <p:txBody>
          <a:bodyPr/>
          <a:lstStyle/>
          <a:p>
            <a:fld id="{EE634212-A9A7-4B0A-843A-3259CA589536}" type="slidenum">
              <a:rPr lang="zh-CN" altLang="en-US" smtClean="0"/>
              <a:t>11</a:t>
            </a:fld>
            <a:endParaRPr lang="zh-CN" altLang="en-US"/>
          </a:p>
        </p:txBody>
      </p:sp>
    </p:spTree>
    <p:extLst>
      <p:ext uri="{BB962C8B-B14F-4D97-AF65-F5344CB8AC3E}">
        <p14:creationId xmlns:p14="http://schemas.microsoft.com/office/powerpoint/2010/main" val="2374038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我们将某个因子的区域</a:t>
                </a:r>
                <a:r>
                  <a:rPr lang="en-US" altLang="zh-CN" b="0" i="0" dirty="0" err="1">
                    <a:solidFill>
                      <a:srgbClr val="1D2129"/>
                    </a:solidFill>
                    <a:effectLst/>
                    <a:latin typeface="PingFangSC-Regular"/>
                  </a:rPr>
                  <a:t>ri</a:t>
                </a:r>
                <a:r>
                  <a:rPr lang="zh-CN" altLang="en-US" b="0" i="0" dirty="0">
                    <a:solidFill>
                      <a:srgbClr val="1D2129"/>
                    </a:solidFill>
                    <a:effectLst/>
                    <a:latin typeface="PingFangSC-Regular"/>
                  </a:rPr>
                  <a:t>的特征向量表示为</a:t>
                </a:r>
                <a14:m>
                  <m:oMath xmlns:m="http://schemas.openxmlformats.org/officeDocument/2006/math">
                    <m:sSub>
                      <m:sSubPr>
                        <m:ctrlPr>
                          <a:rPr lang="en-US" altLang="zh-CN" b="0" i="1" smtClean="0">
                            <a:solidFill>
                              <a:srgbClr val="1D2129"/>
                            </a:solidFill>
                            <a:effectLst/>
                            <a:latin typeface="Cambria Math" panose="02040503050406030204" pitchFamily="18" charset="0"/>
                          </a:rPr>
                        </m:ctrlPr>
                      </m:sSubPr>
                      <m:e>
                        <m:r>
                          <a:rPr lang="en-US" altLang="zh-CN" b="0" i="1" smtClean="0">
                            <a:solidFill>
                              <a:srgbClr val="1D2129"/>
                            </a:solidFill>
                            <a:effectLst/>
                            <a:latin typeface="Cambria Math" panose="02040503050406030204" pitchFamily="18" charset="0"/>
                          </a:rPr>
                          <m:t>𝑚</m:t>
                        </m:r>
                      </m:e>
                      <m:sub>
                        <m:sSub>
                          <m:sSubPr>
                            <m:ctrlPr>
                              <a:rPr lang="en-US" altLang="zh-CN" b="0" i="1" smtClean="0">
                                <a:solidFill>
                                  <a:srgbClr val="1D2129"/>
                                </a:solidFill>
                                <a:effectLst/>
                                <a:latin typeface="Cambria Math" panose="02040503050406030204" pitchFamily="18" charset="0"/>
                              </a:rPr>
                            </m:ctrlPr>
                          </m:sSubPr>
                          <m:e>
                            <m:r>
                              <a:rPr lang="en-US" altLang="zh-CN" b="0" i="1" smtClean="0">
                                <a:solidFill>
                                  <a:srgbClr val="1D2129"/>
                                </a:solidFill>
                                <a:effectLst/>
                                <a:latin typeface="Cambria Math" panose="02040503050406030204" pitchFamily="18" charset="0"/>
                              </a:rPr>
                              <m:t>𝑟</m:t>
                            </m:r>
                          </m:e>
                          <m:sub>
                            <m:r>
                              <a:rPr lang="en-US" altLang="zh-CN" b="0" i="1" smtClean="0">
                                <a:solidFill>
                                  <a:srgbClr val="1D2129"/>
                                </a:solidFill>
                                <a:effectLst/>
                                <a:latin typeface="Cambria Math" panose="02040503050406030204" pitchFamily="18" charset="0"/>
                              </a:rPr>
                              <m:t>𝑖</m:t>
                            </m:r>
                          </m:sub>
                        </m:sSub>
                      </m:sub>
                    </m:sSub>
                  </m:oMath>
                </a14:m>
                <a:r>
                  <a:rPr lang="zh-CN" altLang="en-US" b="0" i="0" dirty="0">
                    <a:solidFill>
                      <a:srgbClr val="1D2129"/>
                    </a:solidFill>
                    <a:effectLst/>
                    <a:latin typeface="PingFangSC-Regular"/>
                  </a:rPr>
                  <a:t>。例如，描述该地区收入水平的特征向量由当地收入的中位数、平均值、方差和林分偏差组成。</a:t>
                </a:r>
                <a:endParaRPr lang="zh-CN" altLang="en-US" dirty="0"/>
              </a:p>
            </p:txBody>
          </p:sp>
        </mc:Choice>
        <mc:Fallback xmlns="">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我们将某个因子的区域</a:t>
                </a:r>
                <a:r>
                  <a:rPr lang="en-US" altLang="zh-CN" b="0" i="0" dirty="0" err="1">
                    <a:solidFill>
                      <a:srgbClr val="1D2129"/>
                    </a:solidFill>
                    <a:effectLst/>
                    <a:latin typeface="PingFangSC-Regular"/>
                  </a:rPr>
                  <a:t>ri</a:t>
                </a:r>
                <a:r>
                  <a:rPr lang="zh-CN" altLang="en-US" b="0" i="0" dirty="0">
                    <a:solidFill>
                      <a:srgbClr val="1D2129"/>
                    </a:solidFill>
                    <a:effectLst/>
                    <a:latin typeface="PingFangSC-Regular"/>
                  </a:rPr>
                  <a:t>的特征向量表示为</a:t>
                </a:r>
                <a:r>
                  <a:rPr lang="en-US" altLang="zh-CN" b="0" i="0">
                    <a:solidFill>
                      <a:srgbClr val="1D2129"/>
                    </a:solidFill>
                    <a:effectLst/>
                    <a:latin typeface="Cambria Math" panose="02040503050406030204" pitchFamily="18" charset="0"/>
                  </a:rPr>
                  <a:t>𝑚_(𝑟_𝑖 )</a:t>
                </a:r>
                <a:r>
                  <a:rPr lang="zh-CN" altLang="en-US" b="0" i="0" dirty="0">
                    <a:solidFill>
                      <a:srgbClr val="1D2129"/>
                    </a:solidFill>
                    <a:effectLst/>
                    <a:latin typeface="PingFangSC-Regular"/>
                  </a:rPr>
                  <a:t>。例如，描述该地区收入水平的特征向量由当地收入的中位数、平均值、方差和林分偏差组成。</a:t>
                </a:r>
                <a:endParaRPr lang="zh-CN" altLang="en-US" dirty="0"/>
              </a:p>
            </p:txBody>
          </p:sp>
        </mc:Fallback>
      </mc:AlternateContent>
      <p:sp>
        <p:nvSpPr>
          <p:cNvPr id="4" name="灯片编号占位符 3"/>
          <p:cNvSpPr>
            <a:spLocks noGrp="1"/>
          </p:cNvSpPr>
          <p:nvPr>
            <p:ph type="sldNum" sz="quarter" idx="5"/>
          </p:nvPr>
        </p:nvSpPr>
        <p:spPr/>
        <p:txBody>
          <a:bodyPr/>
          <a:lstStyle/>
          <a:p>
            <a:fld id="{EE634212-A9A7-4B0A-843A-3259CA589536}" type="slidenum">
              <a:rPr lang="zh-CN" altLang="en-US" smtClean="0"/>
              <a:t>12</a:t>
            </a:fld>
            <a:endParaRPr lang="zh-CN" altLang="en-US"/>
          </a:p>
        </p:txBody>
      </p:sp>
    </p:spTree>
    <p:extLst>
      <p:ext uri="{BB962C8B-B14F-4D97-AF65-F5344CB8AC3E}">
        <p14:creationId xmlns:p14="http://schemas.microsoft.com/office/powerpoint/2010/main" val="1306223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panose="020B0400000000000000"/>
              </a:rPr>
              <a:t>这里绝对值就是内积的意思。其中 </a:t>
            </a:r>
            <a:r>
              <a:rPr lang="en-US" altLang="zh-CN" b="0" i="0" dirty="0">
                <a:solidFill>
                  <a:srgbClr val="1D2129"/>
                </a:solidFill>
                <a:effectLst/>
                <a:latin typeface="PingFangSC-Regular" panose="020B0400000000000000"/>
              </a:rPr>
              <a:t>z </a:t>
            </a:r>
            <a:r>
              <a:rPr lang="zh-CN" altLang="en-US" b="0" i="0" dirty="0">
                <a:solidFill>
                  <a:srgbClr val="1D2129"/>
                </a:solidFill>
                <a:effectLst/>
                <a:latin typeface="PingFangSC-Regular" panose="020B0400000000000000"/>
              </a:rPr>
              <a:t>表示设施类别（例如，教育），</a:t>
            </a:r>
            <a:r>
              <a:rPr lang="en-US" altLang="zh-CN" b="0" i="0" dirty="0">
                <a:solidFill>
                  <a:srgbClr val="1D2129"/>
                </a:solidFill>
                <a:effectLst/>
                <a:latin typeface="PingFangSC-Regular" panose="020B0400000000000000"/>
              </a:rPr>
              <a:t>Z </a:t>
            </a:r>
            <a:r>
              <a:rPr lang="zh-CN" altLang="en-US" b="0" i="0" dirty="0">
                <a:solidFill>
                  <a:srgbClr val="1D2129"/>
                </a:solidFill>
                <a:effectLst/>
                <a:latin typeface="PingFangSC-Regular" panose="020B0400000000000000"/>
              </a:rPr>
              <a:t>表示所有类型的城市设施</a:t>
            </a:r>
            <a:r>
              <a:rPr lang="en-US" altLang="zh-CN" b="0" i="0" dirty="0">
                <a:solidFill>
                  <a:srgbClr val="1D2129"/>
                </a:solidFill>
                <a:effectLst/>
                <a:latin typeface="PingFangSC-Regular" panose="020B0400000000000000"/>
              </a:rPr>
              <a:t>.</a:t>
            </a:r>
            <a:r>
              <a:rPr lang="zh-CN" altLang="en-US" b="0" i="0" dirty="0">
                <a:solidFill>
                  <a:srgbClr val="1D2129"/>
                </a:solidFill>
                <a:effectLst/>
                <a:latin typeface="PingFangSC-Regular" panose="020B0400000000000000"/>
              </a:rPr>
              <a:t> </a:t>
            </a:r>
            <a:r>
              <a:rPr lang="en-US" altLang="zh-CN" b="0" i="0" dirty="0" err="1">
                <a:solidFill>
                  <a:srgbClr val="1D2129"/>
                </a:solidFill>
                <a:effectLst/>
                <a:latin typeface="PingFangSC-Regular" panose="020B0400000000000000"/>
              </a:rPr>
              <a:t>Pz</a:t>
            </a:r>
            <a:r>
              <a:rPr lang="zh-CN" altLang="en-US" b="0" i="0" dirty="0">
                <a:solidFill>
                  <a:srgbClr val="1D2129"/>
                </a:solidFill>
                <a:effectLst/>
                <a:latin typeface="PingFangSC-Regular" panose="020B0400000000000000"/>
              </a:rPr>
              <a:t>表示由类别</a:t>
            </a:r>
            <a:r>
              <a:rPr lang="en-US" altLang="zh-CN" b="0" i="0" dirty="0">
                <a:solidFill>
                  <a:srgbClr val="1D2129"/>
                </a:solidFill>
                <a:effectLst/>
                <a:latin typeface="PingFangSC-Regular" panose="020B0400000000000000"/>
              </a:rPr>
              <a:t>z</a:t>
            </a:r>
            <a:r>
              <a:rPr lang="zh-CN" altLang="en-US" b="0" i="0" dirty="0">
                <a:solidFill>
                  <a:srgbClr val="1D2129"/>
                </a:solidFill>
                <a:effectLst/>
                <a:latin typeface="PingFangSC-Regular" panose="020B0400000000000000"/>
              </a:rPr>
              <a:t>连接的元路径这里就是把没中类别单独拿出来算。</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13</a:t>
            </a:fld>
            <a:endParaRPr lang="zh-CN" altLang="en-US"/>
          </a:p>
        </p:txBody>
      </p:sp>
    </p:spTree>
    <p:extLst>
      <p:ext uri="{BB962C8B-B14F-4D97-AF65-F5344CB8AC3E}">
        <p14:creationId xmlns:p14="http://schemas.microsoft.com/office/powerpoint/2010/main" val="554462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14</a:t>
            </a:fld>
            <a:endParaRPr lang="zh-CN" altLang="en-US"/>
          </a:p>
        </p:txBody>
      </p:sp>
    </p:spTree>
    <p:extLst>
      <p:ext uri="{BB962C8B-B14F-4D97-AF65-F5344CB8AC3E}">
        <p14:creationId xmlns:p14="http://schemas.microsoft.com/office/powerpoint/2010/main" val="3641053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使用注意力进行聚合。</a:t>
                </a:r>
                <a:r>
                  <a:rPr lang="zh-CN" altLang="en-US" b="0" i="0" dirty="0">
                    <a:solidFill>
                      <a:srgbClr val="1D2129"/>
                    </a:solidFill>
                    <a:effectLst/>
                    <a:latin typeface="PingFangSC-Regular" panose="020B0400000000000000"/>
                  </a:rPr>
                  <a:t>将通过具有 </a:t>
                </a:r>
                <a:r>
                  <a:rPr lang="en-US" altLang="zh-CN" b="0" i="0" dirty="0">
                    <a:solidFill>
                      <a:srgbClr val="1D2129"/>
                    </a:solidFill>
                    <a:effectLst/>
                    <a:latin typeface="PingFangSC-Regular" panose="020B0400000000000000"/>
                  </a:rPr>
                  <a:t>sigmoid </a:t>
                </a:r>
                <a:r>
                  <a:rPr lang="zh-CN" altLang="en-US" b="0" i="0" dirty="0">
                    <a:solidFill>
                      <a:srgbClr val="1D2129"/>
                    </a:solidFill>
                    <a:effectLst/>
                    <a:latin typeface="PingFangSC-Regular" panose="020B0400000000000000"/>
                  </a:rPr>
                  <a:t>激活的密集层投影到 </a:t>
                </a:r>
                <a:r>
                  <a:rPr lang="en-US" altLang="zh-CN" b="0" i="0" dirty="0">
                    <a:solidFill>
                      <a:srgbClr val="1D2129"/>
                    </a:solidFill>
                    <a:effectLst/>
                    <a:latin typeface="PingFangSC-Regular" panose="020B0400000000000000"/>
                  </a:rPr>
                  <a:t>C </a:t>
                </a:r>
                <a:r>
                  <a:rPr lang="zh-CN" altLang="en-US" b="0" i="0" dirty="0">
                    <a:solidFill>
                      <a:srgbClr val="1D2129"/>
                    </a:solidFill>
                    <a:effectLst/>
                    <a:latin typeface="PingFangSC-Regular" panose="020B0400000000000000"/>
                  </a:rPr>
                  <a:t>维输出。最终输出是发生在区域 </a:t>
                </a:r>
                <a:r>
                  <a:rPr lang="en-US" altLang="zh-CN" b="0" i="0" dirty="0" err="1">
                    <a:solidFill>
                      <a:srgbClr val="1D2129"/>
                    </a:solidFill>
                    <a:effectLst/>
                    <a:latin typeface="PingFangSC-Regular" panose="020B0400000000000000"/>
                  </a:rPr>
                  <a:t>ri</a:t>
                </a:r>
                <a:r>
                  <a:rPr lang="en-US" altLang="zh-CN" b="0" i="0" dirty="0">
                    <a:solidFill>
                      <a:srgbClr val="1D2129"/>
                    </a:solidFill>
                    <a:effectLst/>
                    <a:latin typeface="PingFangSC-Regular" panose="020B0400000000000000"/>
                  </a:rPr>
                  <a:t> </a:t>
                </a:r>
                <a:r>
                  <a:rPr lang="zh-CN" altLang="en-US" b="0" i="0" dirty="0">
                    <a:solidFill>
                      <a:srgbClr val="1D2129"/>
                    </a:solidFill>
                    <a:effectLst/>
                    <a:latin typeface="PingFangSC-Regular" panose="020B0400000000000000"/>
                  </a:rPr>
                  <a:t>中的犯罪 </a:t>
                </a:r>
                <a:r>
                  <a:rPr lang="en-US" altLang="zh-CN" b="0" i="0" dirty="0">
                    <a:solidFill>
                      <a:srgbClr val="1D2129"/>
                    </a:solidFill>
                    <a:effectLst/>
                    <a:latin typeface="PingFangSC-Regular" panose="020B0400000000000000"/>
                  </a:rPr>
                  <a:t>c </a:t>
                </a:r>
                <a:r>
                  <a:rPr lang="zh-CN" altLang="en-US" b="0" i="0" dirty="0">
                    <a:solidFill>
                      <a:srgbClr val="1D2129"/>
                    </a:solidFill>
                    <a:effectLst/>
                    <a:latin typeface="PingFangSC-Regular" panose="020B0400000000000000"/>
                  </a:rPr>
                  <a:t>的估计概率，记为 </a:t>
                </a:r>
                <a14:m>
                  <m:oMath xmlns:m="http://schemas.openxmlformats.org/officeDocument/2006/math">
                    <m:sSubSup>
                      <m:sSubSupPr>
                        <m:ctrlPr>
                          <a:rPr lang="zh-CN" altLang="zh-CN" i="1" smtClean="0">
                            <a:effectLst/>
                            <a:latin typeface="Cambria Math" panose="02040503050406030204" pitchFamily="18" charset="0"/>
                            <a:ea typeface="Cambria Math" panose="02040503050406030204" pitchFamily="18" charset="0"/>
                          </a:rPr>
                        </m:ctrlPr>
                      </m:sSubSup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等线" panose="02010600030101010101" pitchFamily="2" charset="-122"/>
                                <a:cs typeface="Arial" panose="020B0604020202020204" pitchFamily="34" charset="0"/>
                              </a:rPr>
                              <m:t>𝑦</m:t>
                            </m:r>
                          </m:e>
                        </m:acc>
                      </m:e>
                      <m:sub>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a:effectLst/>
                                <a:latin typeface="Cambria Math" panose="02040503050406030204" pitchFamily="18" charset="0"/>
                                <a:ea typeface="等线" panose="02010600030101010101" pitchFamily="2" charset="-122"/>
                                <a:cs typeface="Arial" panose="020B0604020202020204" pitchFamily="34" charset="0"/>
                              </a:rPr>
                              <m:t>𝑖</m:t>
                            </m:r>
                          </m:sub>
                        </m:sSub>
                      </m:sub>
                      <m:sup>
                        <m:r>
                          <a:rPr lang="en-US" altLang="zh-CN" sz="1800" i="1">
                            <a:effectLst/>
                            <a:latin typeface="Cambria Math" panose="02040503050406030204" pitchFamily="18" charset="0"/>
                            <a:ea typeface="等线" panose="02010600030101010101" pitchFamily="2" charset="-122"/>
                            <a:cs typeface="Arial" panose="020B0604020202020204" pitchFamily="34" charset="0"/>
                          </a:rPr>
                          <m:t>𝑡</m:t>
                        </m:r>
                        <m:r>
                          <a:rPr lang="en-US" altLang="zh-CN" sz="1800" i="1">
                            <a:effectLst/>
                            <a:latin typeface="Cambria Math" panose="02040503050406030204" pitchFamily="18" charset="0"/>
                            <a:ea typeface="等线" panose="02010600030101010101" pitchFamily="2" charset="-122"/>
                            <a:cs typeface="Arial" panose="020B0604020202020204" pitchFamily="34" charset="0"/>
                          </a:rPr>
                          <m:t>,</m:t>
                        </m:r>
                        <m:r>
                          <a:rPr lang="en-US" altLang="zh-CN" sz="1800" i="1">
                            <a:effectLst/>
                            <a:latin typeface="Cambria Math" panose="02040503050406030204" pitchFamily="18" charset="0"/>
                            <a:ea typeface="等线" panose="02010600030101010101" pitchFamily="2" charset="-122"/>
                            <a:cs typeface="Arial" panose="020B0604020202020204" pitchFamily="34" charset="0"/>
                          </a:rPr>
                          <m:t>𝑐</m:t>
                        </m:r>
                      </m:sup>
                    </m:sSubSup>
                  </m:oMath>
                </a14:m>
                <a:r>
                  <a:rPr lang="zh-CN" altLang="en-US" dirty="0"/>
                  <a:t>。</a:t>
                </a:r>
              </a:p>
            </p:txBody>
          </p:sp>
        </mc:Choice>
        <mc:Fallback xmlns="">
          <p:sp>
            <p:nvSpPr>
              <p:cNvPr id="3" name="备注占位符 2"/>
              <p:cNvSpPr>
                <a:spLocks noGrp="1"/>
              </p:cNvSpPr>
              <p:nvPr>
                <p:ph type="body" idx="1"/>
              </p:nvPr>
            </p:nvSpPr>
            <p:spPr/>
            <p:txBody>
              <a:bodyPr/>
              <a:lstStyle/>
              <a:p>
                <a:r>
                  <a:rPr lang="zh-CN" altLang="en-US" dirty="0"/>
                  <a:t>使用注意力进行聚合。</a:t>
                </a:r>
                <a:r>
                  <a:rPr lang="zh-CN" altLang="en-US" b="0" i="0" dirty="0">
                    <a:solidFill>
                      <a:srgbClr val="1D2129"/>
                    </a:solidFill>
                    <a:effectLst/>
                    <a:latin typeface="PingFangSC-Regular" panose="020B0400000000000000"/>
                  </a:rPr>
                  <a:t>将通过具有 </a:t>
                </a:r>
                <a:r>
                  <a:rPr lang="en-US" altLang="zh-CN" b="0" i="0" dirty="0">
                    <a:solidFill>
                      <a:srgbClr val="1D2129"/>
                    </a:solidFill>
                    <a:effectLst/>
                    <a:latin typeface="PingFangSC-Regular" panose="020B0400000000000000"/>
                  </a:rPr>
                  <a:t>sigmoid </a:t>
                </a:r>
                <a:r>
                  <a:rPr lang="zh-CN" altLang="en-US" b="0" i="0" dirty="0">
                    <a:solidFill>
                      <a:srgbClr val="1D2129"/>
                    </a:solidFill>
                    <a:effectLst/>
                    <a:latin typeface="PingFangSC-Regular" panose="020B0400000000000000"/>
                  </a:rPr>
                  <a:t>激活的密集层投影到 </a:t>
                </a:r>
                <a:r>
                  <a:rPr lang="en-US" altLang="zh-CN" b="0" i="0" dirty="0">
                    <a:solidFill>
                      <a:srgbClr val="1D2129"/>
                    </a:solidFill>
                    <a:effectLst/>
                    <a:latin typeface="PingFangSC-Regular" panose="020B0400000000000000"/>
                  </a:rPr>
                  <a:t>C </a:t>
                </a:r>
                <a:r>
                  <a:rPr lang="zh-CN" altLang="en-US" b="0" i="0" dirty="0">
                    <a:solidFill>
                      <a:srgbClr val="1D2129"/>
                    </a:solidFill>
                    <a:effectLst/>
                    <a:latin typeface="PingFangSC-Regular" panose="020B0400000000000000"/>
                  </a:rPr>
                  <a:t>维输出。最终输出是发生在区域 </a:t>
                </a:r>
                <a:r>
                  <a:rPr lang="en-US" altLang="zh-CN" b="0" i="0" dirty="0" err="1">
                    <a:solidFill>
                      <a:srgbClr val="1D2129"/>
                    </a:solidFill>
                    <a:effectLst/>
                    <a:latin typeface="PingFangSC-Regular" panose="020B0400000000000000"/>
                  </a:rPr>
                  <a:t>ri</a:t>
                </a:r>
                <a:r>
                  <a:rPr lang="en-US" altLang="zh-CN" b="0" i="0" dirty="0">
                    <a:solidFill>
                      <a:srgbClr val="1D2129"/>
                    </a:solidFill>
                    <a:effectLst/>
                    <a:latin typeface="PingFangSC-Regular" panose="020B0400000000000000"/>
                  </a:rPr>
                  <a:t> </a:t>
                </a:r>
                <a:r>
                  <a:rPr lang="zh-CN" altLang="en-US" b="0" i="0" dirty="0">
                    <a:solidFill>
                      <a:srgbClr val="1D2129"/>
                    </a:solidFill>
                    <a:effectLst/>
                    <a:latin typeface="PingFangSC-Regular" panose="020B0400000000000000"/>
                  </a:rPr>
                  <a:t>中的犯罪 </a:t>
                </a:r>
                <a:r>
                  <a:rPr lang="en-US" altLang="zh-CN" b="0" i="0" dirty="0">
                    <a:solidFill>
                      <a:srgbClr val="1D2129"/>
                    </a:solidFill>
                    <a:effectLst/>
                    <a:latin typeface="PingFangSC-Regular" panose="020B0400000000000000"/>
                  </a:rPr>
                  <a:t>c </a:t>
                </a:r>
                <a:r>
                  <a:rPr lang="zh-CN" altLang="en-US" b="0" i="0" dirty="0">
                    <a:solidFill>
                      <a:srgbClr val="1D2129"/>
                    </a:solidFill>
                    <a:effectLst/>
                    <a:latin typeface="PingFangSC-Regular" panose="020B0400000000000000"/>
                  </a:rPr>
                  <a:t>的估计概率，记为 </a:t>
                </a:r>
                <a:r>
                  <a:rPr lang="en-US" altLang="zh-CN" sz="1800" i="0">
                    <a:effectLst/>
                    <a:latin typeface="Cambria Math" panose="02040503050406030204" pitchFamily="18" charset="0"/>
                    <a:ea typeface="等线" panose="02010600030101010101" pitchFamily="2" charset="-122"/>
                    <a:cs typeface="Arial" panose="020B0604020202020204" pitchFamily="34" charset="0"/>
                  </a:rPr>
                  <a:t>𝑦</a:t>
                </a:r>
                <a:r>
                  <a:rPr lang="zh-CN" altLang="zh-CN" sz="1800" i="0">
                    <a:effectLst/>
                    <a:latin typeface="Cambria Math" panose="02040503050406030204" pitchFamily="18" charset="0"/>
                    <a:ea typeface="等线" panose="02010600030101010101" pitchFamily="2" charset="-122"/>
                    <a:cs typeface="Arial" panose="020B0604020202020204" pitchFamily="34" charset="0"/>
                  </a:rPr>
                  <a:t> ̂_(</a:t>
                </a:r>
                <a:r>
                  <a:rPr lang="en-US" altLang="zh-CN" sz="1800" i="0">
                    <a:effectLst/>
                    <a:latin typeface="Cambria Math" panose="02040503050406030204" pitchFamily="18" charset="0"/>
                    <a:ea typeface="等线" panose="02010600030101010101" pitchFamily="2" charset="-122"/>
                    <a:cs typeface="Arial" panose="020B0604020202020204" pitchFamily="34" charset="0"/>
                  </a:rPr>
                  <a:t>𝑟</a:t>
                </a:r>
                <a:r>
                  <a:rPr lang="zh-CN" altLang="zh-CN" sz="1800" i="0">
                    <a:effectLst/>
                    <a:latin typeface="Cambria Math" panose="02040503050406030204" pitchFamily="18" charset="0"/>
                    <a:ea typeface="等线" panose="02010600030101010101" pitchFamily="2" charset="-122"/>
                    <a:cs typeface="Arial" panose="020B0604020202020204" pitchFamily="34" charset="0"/>
                  </a:rPr>
                  <a:t>_</a:t>
                </a:r>
                <a:r>
                  <a:rPr lang="en-US" altLang="zh-CN" sz="1800" i="0">
                    <a:effectLst/>
                    <a:latin typeface="Cambria Math" panose="02040503050406030204" pitchFamily="18" charset="0"/>
                    <a:ea typeface="等线" panose="02010600030101010101" pitchFamily="2" charset="-122"/>
                    <a:cs typeface="Arial" panose="020B0604020202020204" pitchFamily="34" charset="0"/>
                  </a:rPr>
                  <a:t>𝑖</a:t>
                </a:r>
                <a:r>
                  <a:rPr lang="zh-CN" altLang="zh-CN" sz="1800" i="0">
                    <a:effectLst/>
                    <a:latin typeface="Cambria Math" panose="02040503050406030204" pitchFamily="18" charset="0"/>
                    <a:ea typeface="等线" panose="02010600030101010101" pitchFamily="2" charset="-122"/>
                    <a:cs typeface="Arial" panose="020B0604020202020204" pitchFamily="34" charset="0"/>
                  </a:rPr>
                  <a:t>)</a:t>
                </a:r>
                <a:r>
                  <a:rPr lang="en-US" altLang="zh-CN" sz="1800" i="0">
                    <a:effectLst/>
                    <a:latin typeface="Cambria Math" panose="02040503050406030204" pitchFamily="18" charset="0"/>
                    <a:ea typeface="等线" panose="02010600030101010101" pitchFamily="2" charset="-122"/>
                    <a:cs typeface="Arial" panose="020B0604020202020204" pitchFamily="34" charset="0"/>
                  </a:rPr>
                  <a:t>^</a:t>
                </a:r>
                <a:r>
                  <a:rPr lang="zh-CN" altLang="zh-CN" sz="1800" i="0">
                    <a:effectLst/>
                    <a:latin typeface="Cambria Math" panose="02040503050406030204" pitchFamily="18" charset="0"/>
                    <a:ea typeface="等线" panose="02010600030101010101" pitchFamily="2" charset="-122"/>
                    <a:cs typeface="Arial" panose="020B0604020202020204" pitchFamily="34" charset="0"/>
                  </a:rPr>
                  <a:t>(</a:t>
                </a:r>
                <a:r>
                  <a:rPr lang="en-US" altLang="zh-CN" sz="1800" i="0">
                    <a:effectLst/>
                    <a:latin typeface="Cambria Math" panose="02040503050406030204" pitchFamily="18" charset="0"/>
                    <a:ea typeface="等线" panose="02010600030101010101" pitchFamily="2" charset="-122"/>
                    <a:cs typeface="Arial" panose="020B0604020202020204" pitchFamily="34" charset="0"/>
                  </a:rPr>
                  <a:t>𝑡,𝑐</a:t>
                </a:r>
                <a:r>
                  <a:rPr lang="zh-CN" altLang="zh-CN" sz="1800" i="0">
                    <a:effectLst/>
                    <a:latin typeface="Cambria Math" panose="02040503050406030204" pitchFamily="18" charset="0"/>
                    <a:ea typeface="等线" panose="02010600030101010101" pitchFamily="2" charset="-122"/>
                    <a:cs typeface="Arial" panose="020B0604020202020204" pitchFamily="34" charset="0"/>
                  </a:rPr>
                  <a:t>)</a:t>
                </a:r>
                <a:r>
                  <a:rPr lang="zh-CN" altLang="en-US" dirty="0"/>
                  <a:t>。</a:t>
                </a:r>
              </a:p>
            </p:txBody>
          </p:sp>
        </mc:Fallback>
      </mc:AlternateContent>
      <p:sp>
        <p:nvSpPr>
          <p:cNvPr id="4" name="灯片编号占位符 3"/>
          <p:cNvSpPr>
            <a:spLocks noGrp="1"/>
          </p:cNvSpPr>
          <p:nvPr>
            <p:ph type="sldNum" sz="quarter" idx="5"/>
          </p:nvPr>
        </p:nvSpPr>
        <p:spPr/>
        <p:txBody>
          <a:bodyPr/>
          <a:lstStyle/>
          <a:p>
            <a:fld id="{EE634212-A9A7-4B0A-843A-3259CA589536}" type="slidenum">
              <a:rPr lang="zh-CN" altLang="en-US" smtClean="0"/>
              <a:t>15</a:t>
            </a:fld>
            <a:endParaRPr lang="zh-CN" altLang="en-US"/>
          </a:p>
        </p:txBody>
      </p:sp>
    </p:spTree>
    <p:extLst>
      <p:ext uri="{BB962C8B-B14F-4D97-AF65-F5344CB8AC3E}">
        <p14:creationId xmlns:p14="http://schemas.microsoft.com/office/powerpoint/2010/main" val="3426203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对于最后的犯罪表征，根据目标选用不同的损失函数进行训练即可。</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16</a:t>
            </a:fld>
            <a:endParaRPr lang="zh-CN" altLang="en-US"/>
          </a:p>
        </p:txBody>
      </p:sp>
    </p:spTree>
    <p:extLst>
      <p:ext uri="{BB962C8B-B14F-4D97-AF65-F5344CB8AC3E}">
        <p14:creationId xmlns:p14="http://schemas.microsoft.com/office/powerpoint/2010/main" val="2375919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E634212-A9A7-4B0A-843A-3259CA589536}" type="slidenum">
              <a:rPr lang="zh-CN" altLang="en-US" smtClean="0"/>
              <a:t>17</a:t>
            </a:fld>
            <a:endParaRPr lang="zh-CN" altLang="en-US"/>
          </a:p>
        </p:txBody>
      </p:sp>
    </p:spTree>
    <p:extLst>
      <p:ext uri="{BB962C8B-B14F-4D97-AF65-F5344CB8AC3E}">
        <p14:creationId xmlns:p14="http://schemas.microsoft.com/office/powerpoint/2010/main" val="2691894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5000"/>
              </a:lnSpc>
              <a:spcBef>
                <a:spcPts val="600"/>
              </a:spcBef>
              <a:spcAft>
                <a:spcPts val="0"/>
              </a:spcAft>
              <a:buClrTx/>
              <a:buSzTx/>
              <a:buFont typeface="Arial" panose="020B0604020202020204" pitchFamily="34" charset="0"/>
              <a:buNone/>
              <a:tabLst/>
              <a:defRPr/>
            </a:pPr>
            <a:r>
              <a:rPr lang="zh-CN" altLang="en-US" sz="1200" b="0" dirty="0">
                <a:solidFill>
                  <a:srgbClr val="02409A"/>
                </a:solidFill>
                <a:latin typeface="微软雅黑" panose="020B0503020204020204" pitchFamily="34" charset="-122"/>
                <a:ea typeface="微软雅黑" panose="020B0503020204020204" pitchFamily="34" charset="-122"/>
              </a:rPr>
              <a:t>时间粒度为天，区域是行政区域，挺大的</a:t>
            </a:r>
            <a:endParaRPr lang="en-US" altLang="zh-CN" sz="1200" b="0" dirty="0">
              <a:solidFill>
                <a:srgbClr val="02409A"/>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18</a:t>
            </a:fld>
            <a:endParaRPr lang="zh-CN" altLang="en-US"/>
          </a:p>
        </p:txBody>
      </p:sp>
    </p:spTree>
    <p:extLst>
      <p:ext uri="{BB962C8B-B14F-4D97-AF65-F5344CB8AC3E}">
        <p14:creationId xmlns:p14="http://schemas.microsoft.com/office/powerpoint/2010/main" val="1041193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数据的一个详细展示</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19</a:t>
            </a:fld>
            <a:endParaRPr lang="zh-CN" altLang="en-US"/>
          </a:p>
        </p:txBody>
      </p:sp>
    </p:spTree>
    <p:extLst>
      <p:ext uri="{BB962C8B-B14F-4D97-AF65-F5344CB8AC3E}">
        <p14:creationId xmlns:p14="http://schemas.microsoft.com/office/powerpoint/2010/main" val="71621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クレPro by 宁静之雨，微信公众号njzyshare" panose="02000000000000000000" pitchFamily="2" charset="-122"/>
                <a:ea typeface="クレPro by 宁静之雨，微信公众号njzyshare" panose="02000000000000000000" pitchFamily="2" charset="-122"/>
              </a:rPr>
              <a:t>我将会从问题背景、系统架构和实验分析三个方面进行介绍</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2</a:t>
            </a:fld>
            <a:endParaRPr lang="zh-CN" altLang="en-US"/>
          </a:p>
        </p:txBody>
      </p:sp>
    </p:spTree>
    <p:extLst>
      <p:ext uri="{BB962C8B-B14F-4D97-AF65-F5344CB8AC3E}">
        <p14:creationId xmlns:p14="http://schemas.microsoft.com/office/powerpoint/2010/main" val="9378651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20</a:t>
            </a:fld>
            <a:endParaRPr lang="zh-CN" altLang="en-US"/>
          </a:p>
        </p:txBody>
      </p:sp>
    </p:spTree>
    <p:extLst>
      <p:ext uri="{BB962C8B-B14F-4D97-AF65-F5344CB8AC3E}">
        <p14:creationId xmlns:p14="http://schemas.microsoft.com/office/powerpoint/2010/main" val="3394504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21</a:t>
            </a:fld>
            <a:endParaRPr lang="zh-CN" altLang="en-US"/>
          </a:p>
        </p:txBody>
      </p:sp>
    </p:spTree>
    <p:extLst>
      <p:ext uri="{BB962C8B-B14F-4D97-AF65-F5344CB8AC3E}">
        <p14:creationId xmlns:p14="http://schemas.microsoft.com/office/powerpoint/2010/main" val="3735819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22</a:t>
            </a:fld>
            <a:endParaRPr lang="zh-CN" altLang="en-US"/>
          </a:p>
        </p:txBody>
      </p:sp>
    </p:spTree>
    <p:extLst>
      <p:ext uri="{BB962C8B-B14F-4D97-AF65-F5344CB8AC3E}">
        <p14:creationId xmlns:p14="http://schemas.microsoft.com/office/powerpoint/2010/main" val="876595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当我们生成预定义的区域到区域实例并通过给定的相似度分数总结每条路径的影响时，通过显式建模路径实例的交互和排名优先级来缓解黑盒的影响。</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此外，获得每个元路径类型权重的注意力机制也有助于对因素在犯罪预测任务中的重要性进行排名。</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23</a:t>
            </a:fld>
            <a:endParaRPr lang="zh-CN" altLang="en-US"/>
          </a:p>
        </p:txBody>
      </p:sp>
    </p:spTree>
    <p:extLst>
      <p:ext uri="{BB962C8B-B14F-4D97-AF65-F5344CB8AC3E}">
        <p14:creationId xmlns:p14="http://schemas.microsoft.com/office/powerpoint/2010/main" val="1383193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3</a:t>
            </a:fld>
            <a:endParaRPr lang="zh-CN" altLang="en-US"/>
          </a:p>
        </p:txBody>
      </p:sp>
    </p:spTree>
    <p:extLst>
      <p:ext uri="{BB962C8B-B14F-4D97-AF65-F5344CB8AC3E}">
        <p14:creationId xmlns:p14="http://schemas.microsoft.com/office/powerpoint/2010/main" val="1268026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对于城市中的犯罪事件，不同类型犯罪发生往往可能集中发生在城市中的不同地方</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同时会随着时间的推移发生动态变化。</a:t>
            </a:r>
            <a:endParaRPr lang="en-US" altLang="zh-CN"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4</a:t>
            </a:fld>
            <a:endParaRPr lang="zh-CN" altLang="en-US"/>
          </a:p>
        </p:txBody>
      </p:sp>
    </p:spTree>
    <p:extLst>
      <p:ext uri="{BB962C8B-B14F-4D97-AF65-F5344CB8AC3E}">
        <p14:creationId xmlns:p14="http://schemas.microsoft.com/office/powerpoint/2010/main" val="1551103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那犯罪预测就是想运用如历史犯罪数据、多源异构的城市数据，通过分析挖掘犯罪事件发生的历史规律、犯罪事件之间的依赖关系、犯罪与城市区域之间的依赖关系等，</a:t>
            </a:r>
            <a:endParaRPr lang="en-US" altLang="zh-CN" dirty="0"/>
          </a:p>
          <a:p>
            <a:r>
              <a:rPr lang="zh-CN" altLang="en-US" dirty="0"/>
              <a:t>对可能发生的犯罪事件进行识别，实现一个提前的预测。从而进行提前的预警和预防犯罪事件的发生</a:t>
            </a:r>
            <a:endParaRPr lang="en-US" altLang="zh-CN" dirty="0"/>
          </a:p>
          <a:p>
            <a:endParaRPr lang="en-US" altLang="zh-CN" b="1" i="0" dirty="0">
              <a:solidFill>
                <a:srgbClr val="121212"/>
              </a:solidFill>
              <a:effectLst/>
              <a:latin typeface="-apple-system"/>
            </a:endParaRPr>
          </a:p>
          <a:p>
            <a:r>
              <a:rPr lang="zh-CN" altLang="en-US" b="1" i="0" dirty="0">
                <a:solidFill>
                  <a:srgbClr val="121212"/>
                </a:solidFill>
                <a:effectLst/>
                <a:latin typeface="-apple-system"/>
              </a:rPr>
              <a:t>预测一些地方犯罪率的增长趋势，甚至哪些地方将会有案件发生。</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5</a:t>
            </a:fld>
            <a:endParaRPr lang="zh-CN" altLang="en-US"/>
          </a:p>
        </p:txBody>
      </p:sp>
    </p:spTree>
    <p:extLst>
      <p:ext uri="{BB962C8B-B14F-4D97-AF65-F5344CB8AC3E}">
        <p14:creationId xmlns:p14="http://schemas.microsoft.com/office/powerpoint/2010/main" val="2545335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6</a:t>
            </a:fld>
            <a:endParaRPr lang="zh-CN" altLang="en-US"/>
          </a:p>
        </p:txBody>
      </p:sp>
    </p:spTree>
    <p:extLst>
      <p:ext uri="{BB962C8B-B14F-4D97-AF65-F5344CB8AC3E}">
        <p14:creationId xmlns:p14="http://schemas.microsoft.com/office/powerpoint/2010/main" val="1366787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7</a:t>
            </a:fld>
            <a:endParaRPr lang="zh-CN" altLang="en-US"/>
          </a:p>
        </p:txBody>
      </p:sp>
    </p:spTree>
    <p:extLst>
      <p:ext uri="{BB962C8B-B14F-4D97-AF65-F5344CB8AC3E}">
        <p14:creationId xmlns:p14="http://schemas.microsoft.com/office/powerpoint/2010/main" val="2676460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在这项工作中，有 </a:t>
            </a:r>
            <a:r>
              <a:rPr lang="en-US" altLang="zh-CN" b="0" i="0" dirty="0">
                <a:solidFill>
                  <a:srgbClr val="1D2129"/>
                </a:solidFill>
                <a:effectLst/>
                <a:latin typeface="PingFangSC-Regular"/>
              </a:rPr>
              <a:t>7 </a:t>
            </a:r>
            <a:r>
              <a:rPr lang="zh-CN" altLang="en-US" b="0" i="0" dirty="0">
                <a:solidFill>
                  <a:srgbClr val="1D2129"/>
                </a:solidFill>
                <a:effectLst/>
                <a:latin typeface="PingFangSC-Regular"/>
              </a:rPr>
              <a:t>种实体类型代表区域、人口、收入水平、工作类型、通勤方式、城市设施分布和地理信息。给定元路径的三明治结构，在图</a:t>
            </a:r>
            <a:r>
              <a:rPr lang="en-US" altLang="zh-CN" b="0" i="0" dirty="0">
                <a:solidFill>
                  <a:srgbClr val="1D2129"/>
                </a:solidFill>
                <a:effectLst/>
                <a:latin typeface="PingFangSC-Regular"/>
              </a:rPr>
              <a:t>1</a:t>
            </a:r>
            <a:r>
              <a:rPr lang="zh-CN" altLang="en-US" b="0" i="0" dirty="0">
                <a:solidFill>
                  <a:srgbClr val="1D2129"/>
                </a:solidFill>
                <a:effectLst/>
                <a:latin typeface="PingFangSC-Regular"/>
              </a:rPr>
              <a:t>中表示为</a:t>
            </a:r>
            <a:r>
              <a:rPr lang="en-US" altLang="zh-CN" b="0" i="0" dirty="0">
                <a:solidFill>
                  <a:srgbClr val="1D2129"/>
                </a:solidFill>
                <a:effectLst/>
                <a:latin typeface="PingFangSC-Regular"/>
              </a:rPr>
              <a:t>&lt;region, f actor, region &gt;</a:t>
            </a:r>
            <a:r>
              <a:rPr lang="zh-CN" altLang="en-US" b="0" i="0" dirty="0">
                <a:solidFill>
                  <a:srgbClr val="1D2129"/>
                </a:solidFill>
                <a:effectLst/>
                <a:latin typeface="PingFangSC-Regular"/>
              </a:rPr>
              <a:t>，</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8</a:t>
            </a:fld>
            <a:endParaRPr lang="zh-CN" altLang="en-US"/>
          </a:p>
        </p:txBody>
      </p:sp>
    </p:spTree>
    <p:extLst>
      <p:ext uri="{BB962C8B-B14F-4D97-AF65-F5344CB8AC3E}">
        <p14:creationId xmlns:p14="http://schemas.microsoft.com/office/powerpoint/2010/main" val="636259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在本文中，我们只考虑长度为</a:t>
            </a:r>
            <a:r>
              <a:rPr lang="en-US" altLang="zh-CN" b="0" i="0" dirty="0">
                <a:solidFill>
                  <a:srgbClr val="1D2129"/>
                </a:solidFill>
                <a:effectLst/>
                <a:latin typeface="PingFangSC-Regular"/>
              </a:rPr>
              <a:t>2</a:t>
            </a:r>
            <a:r>
              <a:rPr lang="zh-CN" altLang="en-US" b="0" i="0" dirty="0">
                <a:solidFill>
                  <a:srgbClr val="1D2129"/>
                </a:solidFill>
                <a:effectLst/>
                <a:latin typeface="PingFangSC-Regular"/>
              </a:rPr>
              <a:t>的对称元路径，记为</a:t>
            </a:r>
            <a:r>
              <a:rPr lang="en-US" altLang="zh-CN" b="0" i="0" dirty="0">
                <a:solidFill>
                  <a:srgbClr val="1D2129"/>
                </a:solidFill>
                <a:effectLst/>
                <a:latin typeface="PingFangSC-Regular"/>
              </a:rPr>
              <a:t>&lt; region, factor, region &gt;</a:t>
            </a:r>
            <a:r>
              <a:rPr lang="zh-CN" altLang="en-US" b="0" i="0" dirty="0">
                <a:solidFill>
                  <a:srgbClr val="1D2129"/>
                </a:solidFill>
                <a:effectLst/>
                <a:latin typeface="PingFangSC-Regular"/>
              </a:rPr>
              <a:t>。如图 </a:t>
            </a:r>
            <a:r>
              <a:rPr lang="en-US" altLang="zh-CN" b="0" i="0" dirty="0">
                <a:solidFill>
                  <a:srgbClr val="1D2129"/>
                </a:solidFill>
                <a:effectLst/>
                <a:latin typeface="PingFangSC-Regular"/>
              </a:rPr>
              <a:t>1 </a:t>
            </a:r>
            <a:r>
              <a:rPr lang="zh-CN" altLang="en-US" b="0" i="0" dirty="0">
                <a:solidFill>
                  <a:srgbClr val="1D2129"/>
                </a:solidFill>
                <a:effectLst/>
                <a:latin typeface="PingFangSC-Regular"/>
              </a:rPr>
              <a:t>所示，区域之间的交互将由共享特征建模。例如，区域 </a:t>
            </a:r>
            <a:r>
              <a:rPr lang="en-US" altLang="zh-CN" b="0" i="0" dirty="0">
                <a:solidFill>
                  <a:srgbClr val="1D2129"/>
                </a:solidFill>
                <a:effectLst/>
                <a:latin typeface="PingFangSC-Regular"/>
              </a:rPr>
              <a:t>1 </a:t>
            </a:r>
            <a:r>
              <a:rPr lang="zh-CN" altLang="en-US" b="0" i="0" dirty="0">
                <a:solidFill>
                  <a:srgbClr val="1D2129"/>
                </a:solidFill>
                <a:effectLst/>
                <a:latin typeface="PingFangSC-Regular"/>
              </a:rPr>
              <a:t>和区域 </a:t>
            </a:r>
            <a:r>
              <a:rPr lang="en-US" altLang="zh-CN" b="0" i="0" dirty="0">
                <a:solidFill>
                  <a:srgbClr val="1D2129"/>
                </a:solidFill>
                <a:effectLst/>
                <a:latin typeface="PingFangSC-Regular"/>
              </a:rPr>
              <a:t>2 </a:t>
            </a:r>
            <a:r>
              <a:rPr lang="zh-CN" altLang="en-US" b="0" i="0" dirty="0">
                <a:solidFill>
                  <a:srgbClr val="1D2129"/>
                </a:solidFill>
                <a:effectLst/>
                <a:latin typeface="PingFangSC-Regular"/>
              </a:rPr>
              <a:t>连接，因为它们都属于高收入区域，而区域 </a:t>
            </a:r>
            <a:r>
              <a:rPr lang="en-US" altLang="zh-CN" b="0" i="0" dirty="0">
                <a:solidFill>
                  <a:srgbClr val="1D2129"/>
                </a:solidFill>
                <a:effectLst/>
                <a:latin typeface="PingFangSC-Regular"/>
              </a:rPr>
              <a:t>1 </a:t>
            </a:r>
            <a:r>
              <a:rPr lang="zh-CN" altLang="en-US" b="0" i="0" dirty="0">
                <a:solidFill>
                  <a:srgbClr val="1D2129"/>
                </a:solidFill>
                <a:effectLst/>
                <a:latin typeface="PingFangSC-Regular"/>
              </a:rPr>
              <a:t>和区域 </a:t>
            </a:r>
            <a:r>
              <a:rPr lang="en-US" altLang="zh-CN" b="0" i="0" dirty="0">
                <a:solidFill>
                  <a:srgbClr val="1D2129"/>
                </a:solidFill>
                <a:effectLst/>
                <a:latin typeface="PingFangSC-Regular"/>
              </a:rPr>
              <a:t>3 </a:t>
            </a:r>
            <a:r>
              <a:rPr lang="zh-CN" altLang="en-US" b="0" i="0" dirty="0">
                <a:solidFill>
                  <a:srgbClr val="1D2129"/>
                </a:solidFill>
                <a:effectLst/>
                <a:latin typeface="PingFangSC-Regular"/>
              </a:rPr>
              <a:t>将共享城市化信息，因为它们都有大量城市设施。此外，区域 </a:t>
            </a:r>
            <a:r>
              <a:rPr lang="en-US" altLang="zh-CN" b="0" i="0" dirty="0">
                <a:solidFill>
                  <a:srgbClr val="1D2129"/>
                </a:solidFill>
                <a:effectLst/>
                <a:latin typeface="PingFangSC-Regular"/>
              </a:rPr>
              <a:t>1</a:t>
            </a:r>
            <a:r>
              <a:rPr lang="zh-CN" altLang="en-US" b="0" i="0" dirty="0">
                <a:solidFill>
                  <a:srgbClr val="1D2129"/>
                </a:solidFill>
                <a:effectLst/>
                <a:latin typeface="PingFangSC-Regular"/>
              </a:rPr>
              <a:t>、区域 </a:t>
            </a:r>
            <a:r>
              <a:rPr lang="en-US" altLang="zh-CN" b="0" i="0" dirty="0">
                <a:solidFill>
                  <a:srgbClr val="1D2129"/>
                </a:solidFill>
                <a:effectLst/>
                <a:latin typeface="PingFangSC-Regular"/>
              </a:rPr>
              <a:t>4 </a:t>
            </a:r>
            <a:r>
              <a:rPr lang="zh-CN" altLang="en-US" b="0" i="0" dirty="0">
                <a:solidFill>
                  <a:srgbClr val="1D2129"/>
                </a:solidFill>
                <a:effectLst/>
                <a:latin typeface="PingFangSC-Regular"/>
              </a:rPr>
              <a:t>和区域 </a:t>
            </a:r>
            <a:r>
              <a:rPr lang="en-US" altLang="zh-CN" b="0" i="0" dirty="0">
                <a:solidFill>
                  <a:srgbClr val="1D2129"/>
                </a:solidFill>
                <a:effectLst/>
                <a:latin typeface="PingFangSC-Regular"/>
              </a:rPr>
              <a:t>5 </a:t>
            </a:r>
            <a:r>
              <a:rPr lang="zh-CN" altLang="en-US" b="0" i="0" dirty="0">
                <a:solidFill>
                  <a:srgbClr val="1D2129"/>
                </a:solidFill>
                <a:effectLst/>
                <a:latin typeface="PingFangSC-Regular"/>
              </a:rPr>
              <a:t>是彼此的邻居，它们共享地理级别上短距离的属性。</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9</a:t>
            </a:fld>
            <a:endParaRPr lang="zh-CN" altLang="en-US"/>
          </a:p>
        </p:txBody>
      </p:sp>
    </p:spTree>
    <p:extLst>
      <p:ext uri="{BB962C8B-B14F-4D97-AF65-F5344CB8AC3E}">
        <p14:creationId xmlns:p14="http://schemas.microsoft.com/office/powerpoint/2010/main" val="6155367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Google Shape;10;p2">
            <a:extLst>
              <a:ext uri="{FF2B5EF4-FFF2-40B4-BE49-F238E27FC236}">
                <a16:creationId xmlns:a16="http://schemas.microsoft.com/office/drawing/2014/main" id="{4C263487-D52B-448D-863D-67C476B3B095}"/>
              </a:ext>
            </a:extLst>
          </p:cNvPr>
          <p:cNvSpPr/>
          <p:nvPr userDrawn="1"/>
        </p:nvSpPr>
        <p:spPr>
          <a:xfrm>
            <a:off x="628650" y="1923011"/>
            <a:ext cx="7886700" cy="2234930"/>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图片 14">
            <a:extLst>
              <a:ext uri="{FF2B5EF4-FFF2-40B4-BE49-F238E27FC236}">
                <a16:creationId xmlns:a16="http://schemas.microsoft.com/office/drawing/2014/main" id="{5F84E1BF-8717-47B5-8EB4-980271E843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916536"/>
            <a:ext cx="1676189" cy="532800"/>
          </a:xfrm>
          <a:prstGeom prst="rect">
            <a:avLst/>
          </a:prstGeom>
        </p:spPr>
      </p:pic>
      <p:sp>
        <p:nvSpPr>
          <p:cNvPr id="24" name="Footer Placeholder 4">
            <a:extLst>
              <a:ext uri="{FF2B5EF4-FFF2-40B4-BE49-F238E27FC236}">
                <a16:creationId xmlns:a16="http://schemas.microsoft.com/office/drawing/2014/main" id="{65BE91AD-2333-48DD-B0B8-2C2E0D79740B}"/>
              </a:ext>
            </a:extLst>
          </p:cNvPr>
          <p:cNvSpPr txBox="1">
            <a:spLocks/>
          </p:cNvSpPr>
          <p:nvPr userDrawn="1"/>
        </p:nvSpPr>
        <p:spPr>
          <a:xfrm>
            <a:off x="3036282" y="6413478"/>
            <a:ext cx="3086100" cy="365125"/>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1200"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rPr>
              <a:t>Southeast University</a:t>
            </a:r>
          </a:p>
        </p:txBody>
      </p:sp>
      <p:sp>
        <p:nvSpPr>
          <p:cNvPr id="25" name="日期占位符 3">
            <a:extLst>
              <a:ext uri="{FF2B5EF4-FFF2-40B4-BE49-F238E27FC236}">
                <a16:creationId xmlns:a16="http://schemas.microsoft.com/office/drawing/2014/main" id="{9A0C4C82-1BDC-4D03-BDBC-52477B2F2D0D}"/>
              </a:ext>
            </a:extLst>
          </p:cNvPr>
          <p:cNvSpPr txBox="1">
            <a:spLocks/>
          </p:cNvSpPr>
          <p:nvPr userDrawn="1"/>
        </p:nvSpPr>
        <p:spPr>
          <a:xfrm>
            <a:off x="628650" y="6413477"/>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650424-F945-4EC2-8594-4948CA017EDA}" type="datetime1">
              <a:rPr lang="zh-CN" altLang="en-US" sz="1200" smtClean="0">
                <a:solidFill>
                  <a:schemeClr val="tx1"/>
                </a:solidFill>
                <a:latin typeface="+mn-lt"/>
              </a:rPr>
              <a:pPr/>
              <a:t>2023/12/22</a:t>
            </a:fld>
            <a:endParaRPr lang="zh-CN" altLang="en-US" sz="1200" dirty="0">
              <a:solidFill>
                <a:schemeClr val="tx1"/>
              </a:solidFill>
              <a:latin typeface="+mn-lt"/>
            </a:endParaRPr>
          </a:p>
        </p:txBody>
      </p:sp>
    </p:spTree>
    <p:extLst>
      <p:ext uri="{BB962C8B-B14F-4D97-AF65-F5344CB8AC3E}">
        <p14:creationId xmlns:p14="http://schemas.microsoft.com/office/powerpoint/2010/main" val="423294406"/>
      </p:ext>
    </p:extLst>
  </p:cSld>
  <p:clrMapOvr>
    <a:masterClrMapping/>
  </p:clrMapOvr>
  <p:transition>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3A20FFA4-47EB-4DF7-9DDA-4075FECA1DF7}"/>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2" name="组合 1">
            <a:extLst>
              <a:ext uri="{FF2B5EF4-FFF2-40B4-BE49-F238E27FC236}">
                <a16:creationId xmlns:a16="http://schemas.microsoft.com/office/drawing/2014/main" id="{3EC726B1-2A9F-4267-A5C8-C5B6C30181AC}"/>
              </a:ext>
            </a:extLst>
          </p:cNvPr>
          <p:cNvGrpSpPr/>
          <p:nvPr userDrawn="1"/>
        </p:nvGrpSpPr>
        <p:grpSpPr>
          <a:xfrm>
            <a:off x="162000" y="172128"/>
            <a:ext cx="8820000" cy="6167075"/>
            <a:chOff x="162000" y="172128"/>
            <a:chExt cx="8820000" cy="6167075"/>
          </a:xfrm>
        </p:grpSpPr>
        <p:grpSp>
          <p:nvGrpSpPr>
            <p:cNvPr id="8" name="组合 7">
              <a:extLst>
                <a:ext uri="{FF2B5EF4-FFF2-40B4-BE49-F238E27FC236}">
                  <a16:creationId xmlns:a16="http://schemas.microsoft.com/office/drawing/2014/main" id="{2B3780AF-97D7-41F5-92BD-C6B3372F345E}"/>
                </a:ext>
              </a:extLst>
            </p:cNvPr>
            <p:cNvGrpSpPr/>
            <p:nvPr userDrawn="1"/>
          </p:nvGrpSpPr>
          <p:grpSpPr>
            <a:xfrm>
              <a:off x="162000" y="172128"/>
              <a:ext cx="8820000" cy="6167075"/>
              <a:chOff x="431514" y="174661"/>
              <a:chExt cx="8280971" cy="6155314"/>
            </a:xfrm>
          </p:grpSpPr>
          <p:sp>
            <p:nvSpPr>
              <p:cNvPr id="9" name="Google Shape;10;p2">
                <a:extLst>
                  <a:ext uri="{FF2B5EF4-FFF2-40B4-BE49-F238E27FC236}">
                    <a16:creationId xmlns:a16="http://schemas.microsoft.com/office/drawing/2014/main" id="{611AA018-E6B6-45C7-A586-EB07C420C28F}"/>
                  </a:ext>
                </a:extLst>
              </p:cNvPr>
              <p:cNvSpPr/>
              <p:nvPr/>
            </p:nvSpPr>
            <p:spPr>
              <a:xfrm>
                <a:off x="431514" y="760288"/>
                <a:ext cx="8280971" cy="5569687"/>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矩形 9">
                <a:extLst>
                  <a:ext uri="{FF2B5EF4-FFF2-40B4-BE49-F238E27FC236}">
                    <a16:creationId xmlns:a16="http://schemas.microsoft.com/office/drawing/2014/main" id="{ABF466CA-25D4-473A-83E5-8C3212A5EB1C}"/>
                  </a:ext>
                </a:extLst>
              </p:cNvPr>
              <p:cNvSpPr/>
              <p:nvPr/>
            </p:nvSpPr>
            <p:spPr>
              <a:xfrm>
                <a:off x="431514" y="174661"/>
                <a:ext cx="8280971" cy="585627"/>
              </a:xfrm>
              <a:prstGeom prst="rect">
                <a:avLst/>
              </a:prstGeom>
              <a:solidFill>
                <a:srgbClr val="02409A"/>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Google Shape;835;p34">
              <a:extLst>
                <a:ext uri="{FF2B5EF4-FFF2-40B4-BE49-F238E27FC236}">
                  <a16:creationId xmlns:a16="http://schemas.microsoft.com/office/drawing/2014/main" id="{1BB9BB11-D260-4656-B01B-D7BCD2E268E7}"/>
                </a:ext>
              </a:extLst>
            </p:cNvPr>
            <p:cNvGrpSpPr/>
            <p:nvPr userDrawn="1"/>
          </p:nvGrpSpPr>
          <p:grpSpPr>
            <a:xfrm>
              <a:off x="199071" y="297017"/>
              <a:ext cx="196346" cy="282999"/>
              <a:chOff x="5083925" y="2066350"/>
              <a:chExt cx="28825" cy="41550"/>
            </a:xfrm>
          </p:grpSpPr>
          <p:sp>
            <p:nvSpPr>
              <p:cNvPr id="18" name="Google Shape;836;p34">
                <a:extLst>
                  <a:ext uri="{FF2B5EF4-FFF2-40B4-BE49-F238E27FC236}">
                    <a16:creationId xmlns:a16="http://schemas.microsoft.com/office/drawing/2014/main" id="{554CA59C-2E17-444E-A0E3-35F7F8B4B9C2}"/>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7;p34">
                <a:extLst>
                  <a:ext uri="{FF2B5EF4-FFF2-40B4-BE49-F238E27FC236}">
                    <a16:creationId xmlns:a16="http://schemas.microsoft.com/office/drawing/2014/main" id="{FBA697B4-CDA7-4D9E-96BB-283CE572F984}"/>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图片 11">
              <a:extLst>
                <a:ext uri="{FF2B5EF4-FFF2-40B4-BE49-F238E27FC236}">
                  <a16:creationId xmlns:a16="http://schemas.microsoft.com/office/drawing/2014/main" id="{B3B55EE9-DF14-4C41-8B43-AC8DC1E4FE11}"/>
                </a:ext>
              </a:extLst>
            </p:cNvPr>
            <p:cNvPicPr>
              <a:picLocks/>
            </p:cNvPicPr>
            <p:nvPr userDrawn="1"/>
          </p:nvPicPr>
          <p:blipFill rotWithShape="1">
            <a:blip r:embed="rId2" cstate="print">
              <a:extLst>
                <a:ext uri="{28A0092B-C50C-407E-A947-70E740481C1C}">
                  <a14:useLocalDpi xmlns:a14="http://schemas.microsoft.com/office/drawing/2010/main" val="0"/>
                </a:ext>
              </a:extLst>
            </a:blip>
            <a:srcRect l="-29" t="-1" r="68184" b="524"/>
            <a:stretch/>
          </p:blipFill>
          <p:spPr>
            <a:xfrm>
              <a:off x="8404974" y="202608"/>
              <a:ext cx="532800" cy="532800"/>
            </a:xfrm>
            <a:prstGeom prst="rect">
              <a:avLst/>
            </a:prstGeom>
          </p:spPr>
        </p:pic>
      </p:grpSp>
    </p:spTree>
    <p:extLst>
      <p:ext uri="{BB962C8B-B14F-4D97-AF65-F5344CB8AC3E}">
        <p14:creationId xmlns:p14="http://schemas.microsoft.com/office/powerpoint/2010/main" val="503205053"/>
      </p:ext>
    </p:extLst>
  </p:cSld>
  <p:clrMapOvr>
    <a:masterClrMapping/>
  </p:clrMapOvr>
  <p:transition>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B9DE01F-82B8-4C81-9B06-97E4FDCE6A19}"/>
              </a:ext>
            </a:extLst>
          </p:cNvPr>
          <p:cNvPicPr>
            <a:picLocks noChangeAspect="1"/>
          </p:cNvPicPr>
          <p:nvPr userDrawn="1"/>
        </p:nvPicPr>
        <p:blipFill>
          <a:blip r:embed="rId2"/>
          <a:stretch>
            <a:fillRect/>
          </a:stretch>
        </p:blipFill>
        <p:spPr>
          <a:xfrm>
            <a:off x="3683466" y="3866329"/>
            <a:ext cx="2390210" cy="1661357"/>
          </a:xfrm>
          <a:prstGeom prst="rect">
            <a:avLst/>
          </a:prstGeom>
        </p:spPr>
      </p:pic>
      <p:pic>
        <p:nvPicPr>
          <p:cNvPr id="10" name="图片 9">
            <a:extLst>
              <a:ext uri="{FF2B5EF4-FFF2-40B4-BE49-F238E27FC236}">
                <a16:creationId xmlns:a16="http://schemas.microsoft.com/office/drawing/2014/main" id="{CB263455-85CC-49D0-95FB-460BD8F80A0B}"/>
              </a:ext>
            </a:extLst>
          </p:cNvPr>
          <p:cNvPicPr>
            <a:picLocks/>
          </p:cNvPicPr>
          <p:nvPr userDrawn="1"/>
        </p:nvPicPr>
        <p:blipFill>
          <a:blip r:embed="rId3"/>
          <a:stretch>
            <a:fillRect/>
          </a:stretch>
        </p:blipFill>
        <p:spPr>
          <a:xfrm>
            <a:off x="907430" y="3866329"/>
            <a:ext cx="2326247" cy="1661363"/>
          </a:xfrm>
          <a:prstGeom prst="rect">
            <a:avLst/>
          </a:prstGeom>
        </p:spPr>
      </p:pic>
      <p:sp>
        <p:nvSpPr>
          <p:cNvPr id="11" name="文本框 10">
            <a:extLst>
              <a:ext uri="{FF2B5EF4-FFF2-40B4-BE49-F238E27FC236}">
                <a16:creationId xmlns:a16="http://schemas.microsoft.com/office/drawing/2014/main" id="{8622A32B-873F-470E-9C87-ABD6C7FF142D}"/>
              </a:ext>
            </a:extLst>
          </p:cNvPr>
          <p:cNvSpPr txBox="1"/>
          <p:nvPr userDrawn="1"/>
        </p:nvSpPr>
        <p:spPr>
          <a:xfrm>
            <a:off x="1455870" y="3167418"/>
            <a:ext cx="1229367" cy="461665"/>
          </a:xfrm>
          <a:prstGeom prst="rect">
            <a:avLst/>
          </a:prstGeom>
          <a:noFill/>
        </p:spPr>
        <p:txBody>
          <a:bodyPr wrap="square" rtlCol="0">
            <a:spAutoFit/>
          </a:bodyPr>
          <a:lstStyle>
            <a:defPPr>
              <a:defRPr lang="zh-CN"/>
            </a:defPPr>
            <a:lvl1pPr>
              <a:defRPr sz="2400" b="1" spc="300">
                <a:solidFill>
                  <a:srgbClr val="40404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平衡色</a:t>
            </a:r>
          </a:p>
        </p:txBody>
      </p:sp>
      <p:cxnSp>
        <p:nvCxnSpPr>
          <p:cNvPr id="12" name="直接连接符 11">
            <a:extLst>
              <a:ext uri="{FF2B5EF4-FFF2-40B4-BE49-F238E27FC236}">
                <a16:creationId xmlns:a16="http://schemas.microsoft.com/office/drawing/2014/main" id="{A3E41757-CB0C-4C25-937C-7B242E5E19DC}"/>
              </a:ext>
            </a:extLst>
          </p:cNvPr>
          <p:cNvCxnSpPr>
            <a:cxnSpLocks/>
          </p:cNvCxnSpPr>
          <p:nvPr userDrawn="1"/>
        </p:nvCxnSpPr>
        <p:spPr>
          <a:xfrm>
            <a:off x="1793578" y="3708165"/>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8565202-40DC-408B-A261-A096173E7A2E}"/>
              </a:ext>
            </a:extLst>
          </p:cNvPr>
          <p:cNvCxnSpPr>
            <a:cxnSpLocks/>
          </p:cNvCxnSpPr>
          <p:nvPr userDrawn="1"/>
        </p:nvCxnSpPr>
        <p:spPr>
          <a:xfrm>
            <a:off x="1793578"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DE91397E-C54D-4A56-8513-1CE9DF4A1CFF}"/>
              </a:ext>
            </a:extLst>
          </p:cNvPr>
          <p:cNvSpPr txBox="1"/>
          <p:nvPr userDrawn="1"/>
        </p:nvSpPr>
        <p:spPr>
          <a:xfrm>
            <a:off x="907430" y="469320"/>
            <a:ext cx="23262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主色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同频色</a:t>
            </a:r>
          </a:p>
        </p:txBody>
      </p:sp>
      <p:pic>
        <p:nvPicPr>
          <p:cNvPr id="15" name="图片 14">
            <a:extLst>
              <a:ext uri="{FF2B5EF4-FFF2-40B4-BE49-F238E27FC236}">
                <a16:creationId xmlns:a16="http://schemas.microsoft.com/office/drawing/2014/main" id="{ABCA2976-D46F-437D-9A05-6AF7DC5758F2}"/>
              </a:ext>
            </a:extLst>
          </p:cNvPr>
          <p:cNvPicPr>
            <a:picLocks/>
          </p:cNvPicPr>
          <p:nvPr userDrawn="1"/>
        </p:nvPicPr>
        <p:blipFill>
          <a:blip r:embed="rId4"/>
          <a:stretch>
            <a:fillRect/>
          </a:stretch>
        </p:blipFill>
        <p:spPr>
          <a:xfrm>
            <a:off x="6131435" y="1165514"/>
            <a:ext cx="2326247" cy="1661363"/>
          </a:xfrm>
          <a:prstGeom prst="rect">
            <a:avLst/>
          </a:prstGeom>
        </p:spPr>
      </p:pic>
      <p:pic>
        <p:nvPicPr>
          <p:cNvPr id="16" name="图片 15">
            <a:extLst>
              <a:ext uri="{FF2B5EF4-FFF2-40B4-BE49-F238E27FC236}">
                <a16:creationId xmlns:a16="http://schemas.microsoft.com/office/drawing/2014/main" id="{24C86CEE-EF3B-480D-9978-D7E2045160FE}"/>
              </a:ext>
            </a:extLst>
          </p:cNvPr>
          <p:cNvPicPr>
            <a:picLocks/>
          </p:cNvPicPr>
          <p:nvPr userDrawn="1"/>
        </p:nvPicPr>
        <p:blipFill>
          <a:blip r:embed="rId5"/>
          <a:stretch>
            <a:fillRect/>
          </a:stretch>
        </p:blipFill>
        <p:spPr>
          <a:xfrm>
            <a:off x="3695977" y="1165515"/>
            <a:ext cx="2326247" cy="1661363"/>
          </a:xfrm>
          <a:prstGeom prst="rect">
            <a:avLst/>
          </a:prstGeom>
        </p:spPr>
      </p:pic>
      <p:sp>
        <p:nvSpPr>
          <p:cNvPr id="17" name="文本框 16">
            <a:extLst>
              <a:ext uri="{FF2B5EF4-FFF2-40B4-BE49-F238E27FC236}">
                <a16:creationId xmlns:a16="http://schemas.microsoft.com/office/drawing/2014/main" id="{150CDF40-5384-42C8-BB90-3B13AF2D9F61}"/>
              </a:ext>
            </a:extLst>
          </p:cNvPr>
          <p:cNvSpPr txBox="1"/>
          <p:nvPr userDrawn="1"/>
        </p:nvSpPr>
        <p:spPr>
          <a:xfrm>
            <a:off x="5189425" y="469320"/>
            <a:ext cx="18840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浅色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深色</a:t>
            </a:r>
          </a:p>
        </p:txBody>
      </p:sp>
      <p:cxnSp>
        <p:nvCxnSpPr>
          <p:cNvPr id="18" name="直接连接符 17">
            <a:extLst>
              <a:ext uri="{FF2B5EF4-FFF2-40B4-BE49-F238E27FC236}">
                <a16:creationId xmlns:a16="http://schemas.microsoft.com/office/drawing/2014/main" id="{F1E5CFCF-CA0E-4F76-A1A8-6055D5773156}"/>
              </a:ext>
            </a:extLst>
          </p:cNvPr>
          <p:cNvCxnSpPr>
            <a:cxnSpLocks/>
          </p:cNvCxnSpPr>
          <p:nvPr userDrawn="1"/>
        </p:nvCxnSpPr>
        <p:spPr>
          <a:xfrm>
            <a:off x="5854460"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F31B9BA8-49A1-46C8-950D-AA666E90B364}"/>
              </a:ext>
            </a:extLst>
          </p:cNvPr>
          <p:cNvPicPr>
            <a:picLocks noChangeAspect="1"/>
          </p:cNvPicPr>
          <p:nvPr userDrawn="1"/>
        </p:nvPicPr>
        <p:blipFill>
          <a:blip r:embed="rId6"/>
          <a:stretch>
            <a:fillRect/>
          </a:stretch>
        </p:blipFill>
        <p:spPr>
          <a:xfrm>
            <a:off x="906117" y="1164020"/>
            <a:ext cx="2328874" cy="1664352"/>
          </a:xfrm>
          <a:prstGeom prst="rect">
            <a:avLst/>
          </a:prstGeom>
        </p:spPr>
      </p:pic>
      <p:pic>
        <p:nvPicPr>
          <p:cNvPr id="2" name="图片 1">
            <a:extLst>
              <a:ext uri="{FF2B5EF4-FFF2-40B4-BE49-F238E27FC236}">
                <a16:creationId xmlns:a16="http://schemas.microsoft.com/office/drawing/2014/main" id="{9CB8BF88-8AE8-4B1D-BC31-3D18E8F3A6D3}"/>
              </a:ext>
            </a:extLst>
          </p:cNvPr>
          <p:cNvPicPr>
            <a:picLocks noChangeAspect="1"/>
          </p:cNvPicPr>
          <p:nvPr userDrawn="1"/>
        </p:nvPicPr>
        <p:blipFill>
          <a:blip r:embed="rId7"/>
          <a:stretch>
            <a:fillRect/>
          </a:stretch>
        </p:blipFill>
        <p:spPr>
          <a:xfrm>
            <a:off x="6523465" y="4697007"/>
            <a:ext cx="1447800" cy="247650"/>
          </a:xfrm>
          <a:prstGeom prst="rect">
            <a:avLst/>
          </a:prstGeom>
        </p:spPr>
      </p:pic>
    </p:spTree>
    <p:extLst>
      <p:ext uri="{BB962C8B-B14F-4D97-AF65-F5344CB8AC3E}">
        <p14:creationId xmlns:p14="http://schemas.microsoft.com/office/powerpoint/2010/main" val="2312712918"/>
      </p:ext>
    </p:extLst>
  </p:cSld>
  <p:clrMapOvr>
    <a:masterClrMapping/>
  </p:clrMapOvr>
  <p:transition>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583619BF-2071-496E-AFFB-A468B39B3730}"/>
              </a:ext>
            </a:extLst>
          </p:cNvPr>
          <p:cNvSpPr>
            <a:spLocks noGrp="1"/>
          </p:cNvSpPr>
          <p:nvPr>
            <p:ph type="ftr" sz="quarter" idx="11"/>
          </p:nvPr>
        </p:nvSpPr>
        <p:spPr/>
        <p:txBody>
          <a:bodyPr/>
          <a:lstStyle/>
          <a:p>
            <a:r>
              <a:rPr lang="en-US" altLang="zh-CN" dirty="0"/>
              <a:t>Southeast University</a:t>
            </a:r>
            <a:endParaRPr lang="zh-CN" altLang="en-US" dirty="0"/>
          </a:p>
        </p:txBody>
      </p:sp>
      <p:sp>
        <p:nvSpPr>
          <p:cNvPr id="7" name="灯片编号占位符 5">
            <a:extLst>
              <a:ext uri="{FF2B5EF4-FFF2-40B4-BE49-F238E27FC236}">
                <a16:creationId xmlns:a16="http://schemas.microsoft.com/office/drawing/2014/main" id="{EAB503B9-57A5-4957-AAF2-C73C2D115322}"/>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4" name="组合 3">
            <a:extLst>
              <a:ext uri="{FF2B5EF4-FFF2-40B4-BE49-F238E27FC236}">
                <a16:creationId xmlns:a16="http://schemas.microsoft.com/office/drawing/2014/main" id="{B58ACE55-8853-4439-BFD3-D0125642F563}"/>
              </a:ext>
            </a:extLst>
          </p:cNvPr>
          <p:cNvGrpSpPr/>
          <p:nvPr userDrawn="1"/>
        </p:nvGrpSpPr>
        <p:grpSpPr>
          <a:xfrm>
            <a:off x="2406920" y="1481369"/>
            <a:ext cx="4325080" cy="3363240"/>
            <a:chOff x="2406920" y="1481369"/>
            <a:chExt cx="4325080" cy="3363240"/>
          </a:xfrm>
        </p:grpSpPr>
        <p:sp>
          <p:nvSpPr>
            <p:cNvPr id="6" name="Google Shape;10;p2">
              <a:extLst>
                <a:ext uri="{FF2B5EF4-FFF2-40B4-BE49-F238E27FC236}">
                  <a16:creationId xmlns:a16="http://schemas.microsoft.com/office/drawing/2014/main" id="{A7D019AF-5296-4895-AEF9-765CB778C3C3}"/>
                </a:ext>
              </a:extLst>
            </p:cNvPr>
            <p:cNvSpPr/>
            <p:nvPr/>
          </p:nvSpPr>
          <p:spPr>
            <a:xfrm>
              <a:off x="2412000" y="1481369"/>
              <a:ext cx="4320000" cy="2700000"/>
            </a:xfrm>
            <a:prstGeom prst="rect">
              <a:avLst/>
            </a:prstGeom>
            <a:noFill/>
            <a:ln w="28575"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矩形 7">
              <a:extLst>
                <a:ext uri="{FF2B5EF4-FFF2-40B4-BE49-F238E27FC236}">
                  <a16:creationId xmlns:a16="http://schemas.microsoft.com/office/drawing/2014/main" id="{B8761B00-BC28-4412-B153-6EE3AB9336C5}"/>
                </a:ext>
              </a:extLst>
            </p:cNvPr>
            <p:cNvSpPr/>
            <p:nvPr/>
          </p:nvSpPr>
          <p:spPr>
            <a:xfrm>
              <a:off x="2406920" y="4196609"/>
              <a:ext cx="4325080" cy="648000"/>
            </a:xfrm>
            <a:prstGeom prst="rect">
              <a:avLst/>
            </a:prstGeom>
            <a:solidFill>
              <a:srgbClr val="02409A"/>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7602270-8804-49D6-B11A-C589864B9DEC}"/>
                </a:ext>
              </a:extLst>
            </p:cNvPr>
            <p:cNvSpPr txBox="1"/>
            <p:nvPr/>
          </p:nvSpPr>
          <p:spPr>
            <a:xfrm>
              <a:off x="3026404" y="2415871"/>
              <a:ext cx="3091192" cy="830997"/>
            </a:xfrm>
            <a:prstGeom prst="rect">
              <a:avLst/>
            </a:prstGeom>
            <a:noFill/>
          </p:spPr>
          <p:txBody>
            <a:bodyPr wrap="square" rtlCol="0">
              <a:spAutoFit/>
            </a:bodyPr>
            <a:lstStyle/>
            <a:p>
              <a:pPr lvl="0" algn="ctr">
                <a:defRPr/>
              </a:pPr>
              <a:r>
                <a:rPr lang="en-US" altLang="zh-CN" sz="4800" b="1" dirty="0">
                  <a:solidFill>
                    <a:srgbClr val="C00000"/>
                  </a:solidFill>
                  <a:latin typeface="思源黑体 CN" panose="020B0500000000000000" pitchFamily="34" charset="-122"/>
                  <a:ea typeface="思源黑体 CN" panose="020B0500000000000000" pitchFamily="34" charset="-122"/>
                  <a:cs typeface="+mn-ea"/>
                </a:rPr>
                <a:t>Q &amp; A</a:t>
              </a:r>
              <a:endParaRPr lang="zh-CN" altLang="en-US" sz="4800" b="1" dirty="0">
                <a:solidFill>
                  <a:srgbClr val="C00000"/>
                </a:solidFill>
                <a:latin typeface="思源黑体 CN" panose="020B0500000000000000" pitchFamily="34" charset="-122"/>
                <a:ea typeface="思源黑体 CN" panose="020B0500000000000000" pitchFamily="34" charset="-122"/>
                <a:cs typeface="+mn-ea"/>
              </a:endParaRPr>
            </a:p>
          </p:txBody>
        </p:sp>
        <p:cxnSp>
          <p:nvCxnSpPr>
            <p:cNvPr id="10" name="直接连接符 9">
              <a:extLst>
                <a:ext uri="{FF2B5EF4-FFF2-40B4-BE49-F238E27FC236}">
                  <a16:creationId xmlns:a16="http://schemas.microsoft.com/office/drawing/2014/main" id="{44C511CD-85C3-45A4-A0D5-817297514499}"/>
                </a:ext>
              </a:extLst>
            </p:cNvPr>
            <p:cNvCxnSpPr>
              <a:cxnSpLocks/>
            </p:cNvCxnSpPr>
            <p:nvPr/>
          </p:nvCxnSpPr>
          <p:spPr>
            <a:xfrm>
              <a:off x="3672000" y="3423138"/>
              <a:ext cx="1800000" cy="0"/>
            </a:xfrm>
            <a:prstGeom prst="line">
              <a:avLst/>
            </a:prstGeom>
            <a:ln w="25400" cap="rnd">
              <a:solidFill>
                <a:srgbClr val="3C3C8E"/>
              </a:solidFill>
            </a:ln>
          </p:spPr>
          <p:style>
            <a:lnRef idx="1">
              <a:schemeClr val="accent1"/>
            </a:lnRef>
            <a:fillRef idx="0">
              <a:schemeClr val="accent1"/>
            </a:fillRef>
            <a:effectRef idx="0">
              <a:schemeClr val="accent1"/>
            </a:effectRef>
            <a:fontRef idx="minor">
              <a:schemeClr val="tx1"/>
            </a:fontRef>
          </p:style>
        </p:cxnSp>
      </p:grpSp>
      <p:sp>
        <p:nvSpPr>
          <p:cNvPr id="12" name="日期占位符 3">
            <a:extLst>
              <a:ext uri="{FF2B5EF4-FFF2-40B4-BE49-F238E27FC236}">
                <a16:creationId xmlns:a16="http://schemas.microsoft.com/office/drawing/2014/main" id="{293FF8C0-AF5E-4250-B4CD-A736DC70CE2E}"/>
              </a:ext>
            </a:extLst>
          </p:cNvPr>
          <p:cNvSpPr txBox="1">
            <a:spLocks/>
          </p:cNvSpPr>
          <p:nvPr userDrawn="1"/>
        </p:nvSpPr>
        <p:spPr>
          <a:xfrm>
            <a:off x="3793333" y="4338046"/>
            <a:ext cx="1552253"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chemeClr val="bg1"/>
                </a:solidFill>
                <a:latin typeface="+mn-lt"/>
              </a:rPr>
              <a:t>Thank you!</a:t>
            </a:r>
            <a:endParaRPr lang="zh-CN" altLang="en-US" sz="2400" b="1" dirty="0">
              <a:solidFill>
                <a:schemeClr val="bg1"/>
              </a:solidFill>
              <a:latin typeface="+mn-lt"/>
            </a:endParaRPr>
          </a:p>
        </p:txBody>
      </p:sp>
      <p:sp>
        <p:nvSpPr>
          <p:cNvPr id="13" name="日期占位符 3">
            <a:extLst>
              <a:ext uri="{FF2B5EF4-FFF2-40B4-BE49-F238E27FC236}">
                <a16:creationId xmlns:a16="http://schemas.microsoft.com/office/drawing/2014/main" id="{F4333410-66DC-4F20-A8CD-5FC787B9114E}"/>
              </a:ext>
            </a:extLst>
          </p:cNvPr>
          <p:cNvSpPr txBox="1">
            <a:spLocks/>
          </p:cNvSpPr>
          <p:nvPr userDrawn="1"/>
        </p:nvSpPr>
        <p:spPr>
          <a:xfrm>
            <a:off x="628650" y="6413477"/>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650424-F945-4EC2-8594-4948CA017EDA}" type="datetime1">
              <a:rPr lang="zh-CN" altLang="en-US" sz="1200" smtClean="0">
                <a:solidFill>
                  <a:schemeClr val="tx1"/>
                </a:solidFill>
                <a:latin typeface="+mn-lt"/>
              </a:rPr>
              <a:pPr/>
              <a:t>2023/12/22</a:t>
            </a:fld>
            <a:endParaRPr lang="zh-CN" altLang="en-US" sz="1200" dirty="0">
              <a:solidFill>
                <a:schemeClr val="tx1"/>
              </a:solidFill>
              <a:latin typeface="+mn-lt"/>
            </a:endParaRPr>
          </a:p>
        </p:txBody>
      </p:sp>
    </p:spTree>
    <p:extLst>
      <p:ext uri="{BB962C8B-B14F-4D97-AF65-F5344CB8AC3E}">
        <p14:creationId xmlns:p14="http://schemas.microsoft.com/office/powerpoint/2010/main" val="3124605788"/>
      </p:ext>
    </p:extLst>
  </p:cSld>
  <p:clrMapOvr>
    <a:masterClrMapping/>
  </p:clrMapOvr>
  <p:transition>
    <p:cove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CFFD6-F58A-4D20-9F2A-46EA578AFD1E}" type="datetime1">
              <a:rPr lang="zh-CN" altLang="en-US" smtClean="0"/>
              <a:t>2023/12/22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Southeast University</a:t>
            </a:r>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A5E12F-523A-4D75-95A2-779F57F5D9E2}" type="slidenum">
              <a:rPr lang="zh-CN" altLang="en-US" smtClean="0"/>
              <a:t>‹#›</a:t>
            </a:fld>
            <a:endParaRPr lang="zh-CN" altLang="en-US"/>
          </a:p>
        </p:txBody>
      </p:sp>
    </p:spTree>
    <p:extLst>
      <p:ext uri="{BB962C8B-B14F-4D97-AF65-F5344CB8AC3E}">
        <p14:creationId xmlns:p14="http://schemas.microsoft.com/office/powerpoint/2010/main" val="2432029060"/>
      </p:ext>
    </p:extLst>
  </p:cSld>
  <p:clrMap bg1="lt1" tx1="dk1" bg2="lt2" tx2="dk2" accent1="accent1" accent2="accent2" accent3="accent3" accent4="accent4" accent5="accent5" accent6="accent6" hlink="hlink" folHlink="folHlink"/>
  <p:sldLayoutIdLst>
    <p:sldLayoutId id="2147483651" r:id="rId1"/>
    <p:sldLayoutId id="2147483662" r:id="rId2"/>
    <p:sldLayoutId id="2147483666" r:id="rId3"/>
    <p:sldLayoutId id="2147483663" r:id="rId4"/>
  </p:sldLayoutIdLst>
  <p:transition>
    <p:cover/>
  </p:transition>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525CC5B-58EC-4783-9D8A-09811130BAED}"/>
              </a:ext>
            </a:extLst>
          </p:cNvPr>
          <p:cNvSpPr txBox="1"/>
          <p:nvPr/>
        </p:nvSpPr>
        <p:spPr>
          <a:xfrm>
            <a:off x="3174708" y="4759441"/>
            <a:ext cx="2794570" cy="369332"/>
          </a:xfrm>
          <a:prstGeom prst="rect">
            <a:avLst/>
          </a:prstGeom>
          <a:noFill/>
        </p:spPr>
        <p:txBody>
          <a:bodyPr wrap="square" rtlCol="0">
            <a:spAutoFit/>
          </a:bodyPr>
          <a:lstStyle/>
          <a:p>
            <a:pPr algn="ctr"/>
            <a:r>
              <a:rPr lang="zh-CN" altLang="en-US" b="1" spc="140" dirty="0">
                <a:solidFill>
                  <a:srgbClr val="02409A"/>
                </a:solidFill>
                <a:latin typeface="微软雅黑" panose="020B0503020204020204" pitchFamily="34" charset="-122"/>
                <a:ea typeface="微软雅黑" panose="020B0503020204020204" pitchFamily="34" charset="-122"/>
              </a:rPr>
              <a:t>汇报人：唐俊</a:t>
            </a:r>
            <a:endParaRPr lang="en-US" altLang="zh-CN" b="1" spc="140" dirty="0">
              <a:solidFill>
                <a:srgbClr val="02409A"/>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7820DB6-931A-4971-864C-28754D6D6087}"/>
              </a:ext>
            </a:extLst>
          </p:cNvPr>
          <p:cNvSpPr txBox="1"/>
          <p:nvPr/>
        </p:nvSpPr>
        <p:spPr>
          <a:xfrm>
            <a:off x="919022" y="1974399"/>
            <a:ext cx="7305929" cy="1013804"/>
          </a:xfrm>
          <a:prstGeom prst="rect">
            <a:avLst/>
          </a:prstGeom>
          <a:noFill/>
        </p:spPr>
        <p:txBody>
          <a:bodyPr wrap="square" rtlCol="0">
            <a:spAutoFit/>
          </a:bodyPr>
          <a:lstStyle/>
          <a:p>
            <a:pPr algn="ctr">
              <a:lnSpc>
                <a:spcPct val="130000"/>
              </a:lnSpc>
            </a:pPr>
            <a:r>
              <a:rPr lang="en-US" altLang="zh-CN" sz="2400" b="1" dirty="0">
                <a:solidFill>
                  <a:srgbClr val="02409A"/>
                </a:solidFill>
                <a:ea typeface="微软雅黑" panose="020B0503020204020204" pitchFamily="34" charset="-122"/>
              </a:rPr>
              <a:t>Spatial-Temporal Meta-Path Guided Explainable Crime Prediction</a:t>
            </a:r>
          </a:p>
        </p:txBody>
      </p:sp>
      <p:sp>
        <p:nvSpPr>
          <p:cNvPr id="7" name="文本框 6">
            <a:extLst>
              <a:ext uri="{FF2B5EF4-FFF2-40B4-BE49-F238E27FC236}">
                <a16:creationId xmlns:a16="http://schemas.microsoft.com/office/drawing/2014/main" id="{0AFD0401-5B3A-41D0-A03D-752232A06E8D}"/>
              </a:ext>
            </a:extLst>
          </p:cNvPr>
          <p:cNvSpPr txBox="1"/>
          <p:nvPr/>
        </p:nvSpPr>
        <p:spPr>
          <a:xfrm>
            <a:off x="695972" y="3348694"/>
            <a:ext cx="7752031" cy="783420"/>
          </a:xfrm>
          <a:prstGeom prst="rect">
            <a:avLst/>
          </a:prstGeom>
          <a:noFill/>
        </p:spPr>
        <p:txBody>
          <a:bodyPr wrap="square" rtlCol="0">
            <a:spAutoFit/>
          </a:bodyPr>
          <a:lstStyle/>
          <a:p>
            <a:pPr algn="ctr">
              <a:lnSpc>
                <a:spcPct val="130000"/>
              </a:lnSpc>
            </a:pPr>
            <a:r>
              <a:rPr lang="en-US" altLang="zh-CN" b="1" i="1" dirty="0" err="1">
                <a:solidFill>
                  <a:srgbClr val="6B2D0B"/>
                </a:solidFill>
                <a:ea typeface="微软雅黑" panose="020B0503020204020204" pitchFamily="34" charset="-122"/>
              </a:rPr>
              <a:t>Yuting</a:t>
            </a:r>
            <a:r>
              <a:rPr lang="en-US" altLang="zh-CN" b="1" i="1" dirty="0">
                <a:solidFill>
                  <a:srgbClr val="6B2D0B"/>
                </a:solidFill>
                <a:ea typeface="微软雅黑" panose="020B0503020204020204" pitchFamily="34" charset="-122"/>
              </a:rPr>
              <a:t> Sun, Tong Chen, Hongzhi Yin</a:t>
            </a:r>
          </a:p>
          <a:p>
            <a:pPr algn="ctr">
              <a:lnSpc>
                <a:spcPct val="130000"/>
              </a:lnSpc>
            </a:pPr>
            <a:r>
              <a:rPr lang="en-US" altLang="zh-CN" b="1" i="1">
                <a:solidFill>
                  <a:srgbClr val="6B2D0B"/>
                </a:solidFill>
                <a:ea typeface="微软雅黑" panose="020B0503020204020204" pitchFamily="34" charset="-122"/>
              </a:rPr>
              <a:t>WWW 2023</a:t>
            </a:r>
            <a:endParaRPr lang="en-US" altLang="zh-CN" b="1" i="1" dirty="0">
              <a:solidFill>
                <a:srgbClr val="6B2D0B"/>
              </a:solidFill>
              <a:ea typeface="微软雅黑" panose="020B0503020204020204" pitchFamily="34" charset="-122"/>
            </a:endParaRPr>
          </a:p>
        </p:txBody>
      </p:sp>
    </p:spTree>
    <p:extLst>
      <p:ext uri="{BB962C8B-B14F-4D97-AF65-F5344CB8AC3E}">
        <p14:creationId xmlns:p14="http://schemas.microsoft.com/office/powerpoint/2010/main" val="1278229980"/>
      </p:ext>
    </p:extLst>
  </p:cSld>
  <p:clrMapOvr>
    <a:masterClrMapping/>
  </p:clrMapOvr>
  <p:transition>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10</a:t>
            </a:fld>
            <a:endParaRPr lang="zh-CN" altLang="en-US"/>
          </a:p>
        </p:txBody>
      </p:sp>
      <p:sp>
        <p:nvSpPr>
          <p:cNvPr id="12" name="文本框 11">
            <a:extLst>
              <a:ext uri="{FF2B5EF4-FFF2-40B4-BE49-F238E27FC236}">
                <a16:creationId xmlns:a16="http://schemas.microsoft.com/office/drawing/2014/main" id="{F8B63E00-39B6-47D2-8CFA-7A245C8A13D7}"/>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算法</a:t>
            </a:r>
            <a:r>
              <a:rPr lang="en-US" altLang="zh-CN" sz="2800" b="1" spc="200" dirty="0">
                <a:solidFill>
                  <a:schemeClr val="bg1"/>
                </a:solidFill>
                <a:latin typeface="Calibri" panose="020F0502020204030204" pitchFamily="34" charset="0"/>
                <a:ea typeface="微软雅黑" panose="020B0503020204020204" pitchFamily="34" charset="-122"/>
              </a:rPr>
              <a:t>-</a:t>
            </a:r>
            <a:r>
              <a:rPr lang="zh-CN" altLang="en-US" sz="2800" b="1" spc="200" dirty="0">
                <a:solidFill>
                  <a:schemeClr val="bg1"/>
                </a:solidFill>
                <a:latin typeface="Calibri" panose="020F0502020204030204" pitchFamily="34" charset="0"/>
                <a:ea typeface="微软雅黑" panose="020B0503020204020204" pitchFamily="34" charset="-122"/>
              </a:rPr>
              <a:t>总览</a:t>
            </a:r>
          </a:p>
        </p:txBody>
      </p:sp>
      <p:pic>
        <p:nvPicPr>
          <p:cNvPr id="5" name="图片 4">
            <a:extLst>
              <a:ext uri="{FF2B5EF4-FFF2-40B4-BE49-F238E27FC236}">
                <a16:creationId xmlns:a16="http://schemas.microsoft.com/office/drawing/2014/main" id="{048DBAC7-F9C6-95A6-64B2-62C1955D2653}"/>
              </a:ext>
            </a:extLst>
          </p:cNvPr>
          <p:cNvPicPr>
            <a:picLocks noChangeAspect="1"/>
          </p:cNvPicPr>
          <p:nvPr/>
        </p:nvPicPr>
        <p:blipFill>
          <a:blip r:embed="rId3"/>
          <a:stretch>
            <a:fillRect/>
          </a:stretch>
        </p:blipFill>
        <p:spPr>
          <a:xfrm>
            <a:off x="481012" y="1417330"/>
            <a:ext cx="8181975" cy="2961896"/>
          </a:xfrm>
          <a:prstGeom prst="rect">
            <a:avLst/>
          </a:prstGeom>
        </p:spPr>
      </p:pic>
      <p:sp>
        <p:nvSpPr>
          <p:cNvPr id="6" name="右大括号 5">
            <a:extLst>
              <a:ext uri="{FF2B5EF4-FFF2-40B4-BE49-F238E27FC236}">
                <a16:creationId xmlns:a16="http://schemas.microsoft.com/office/drawing/2014/main" id="{D2708F64-DDC2-9206-0D47-A6888295910F}"/>
              </a:ext>
            </a:extLst>
          </p:cNvPr>
          <p:cNvSpPr/>
          <p:nvPr/>
        </p:nvSpPr>
        <p:spPr>
          <a:xfrm rot="5400000">
            <a:off x="1545431" y="3742786"/>
            <a:ext cx="409574" cy="2081212"/>
          </a:xfrm>
          <a:prstGeom prst="rightBrace">
            <a:avLst>
              <a:gd name="adj1" fmla="val 44628"/>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7" name="右大括号 6">
            <a:extLst>
              <a:ext uri="{FF2B5EF4-FFF2-40B4-BE49-F238E27FC236}">
                <a16:creationId xmlns:a16="http://schemas.microsoft.com/office/drawing/2014/main" id="{79BFBACC-4207-52A2-6A6C-516A2ADD8C61}"/>
              </a:ext>
            </a:extLst>
          </p:cNvPr>
          <p:cNvSpPr/>
          <p:nvPr/>
        </p:nvSpPr>
        <p:spPr>
          <a:xfrm rot="5400000">
            <a:off x="3969544" y="3518948"/>
            <a:ext cx="409574" cy="2528888"/>
          </a:xfrm>
          <a:prstGeom prst="rightBrace">
            <a:avLst>
              <a:gd name="adj1" fmla="val 44628"/>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E505C76-7DA8-F2CD-2B29-0158EBD01629}"/>
              </a:ext>
            </a:extLst>
          </p:cNvPr>
          <p:cNvSpPr txBox="1"/>
          <p:nvPr/>
        </p:nvSpPr>
        <p:spPr>
          <a:xfrm>
            <a:off x="607046" y="5069963"/>
            <a:ext cx="2362543" cy="646331"/>
          </a:xfrm>
          <a:prstGeom prst="rect">
            <a:avLst/>
          </a:prstGeom>
          <a:noFill/>
        </p:spPr>
        <p:txBody>
          <a:bodyPr wrap="square" rtlCol="0">
            <a:spAutoFit/>
          </a:bodyPr>
          <a:lstStyle/>
          <a:p>
            <a:r>
              <a:rPr lang="en-US" altLang="zh-CN" dirty="0"/>
              <a:t>Temporal information embedding</a:t>
            </a:r>
            <a:endParaRPr lang="zh-CN" altLang="en-US" dirty="0"/>
          </a:p>
        </p:txBody>
      </p:sp>
      <p:sp>
        <p:nvSpPr>
          <p:cNvPr id="9" name="文本框 8">
            <a:extLst>
              <a:ext uri="{FF2B5EF4-FFF2-40B4-BE49-F238E27FC236}">
                <a16:creationId xmlns:a16="http://schemas.microsoft.com/office/drawing/2014/main" id="{83E2C927-57F7-4E03-9023-53825AE1BA3E}"/>
              </a:ext>
            </a:extLst>
          </p:cNvPr>
          <p:cNvSpPr txBox="1"/>
          <p:nvPr/>
        </p:nvSpPr>
        <p:spPr>
          <a:xfrm>
            <a:off x="2993059" y="5069962"/>
            <a:ext cx="2362543" cy="646331"/>
          </a:xfrm>
          <a:prstGeom prst="rect">
            <a:avLst/>
          </a:prstGeom>
          <a:noFill/>
        </p:spPr>
        <p:txBody>
          <a:bodyPr wrap="square" rtlCol="0">
            <a:spAutoFit/>
          </a:bodyPr>
          <a:lstStyle/>
          <a:p>
            <a:r>
              <a:rPr lang="en-US" altLang="zh-CN" dirty="0"/>
              <a:t>Meta-path instance aggregation</a:t>
            </a:r>
            <a:endParaRPr lang="zh-CN" altLang="en-US" dirty="0"/>
          </a:p>
        </p:txBody>
      </p:sp>
      <p:sp>
        <p:nvSpPr>
          <p:cNvPr id="10" name="右大括号 9">
            <a:extLst>
              <a:ext uri="{FF2B5EF4-FFF2-40B4-BE49-F238E27FC236}">
                <a16:creationId xmlns:a16="http://schemas.microsoft.com/office/drawing/2014/main" id="{28767CA6-052E-4BD3-4D10-72442B437DEC}"/>
              </a:ext>
            </a:extLst>
          </p:cNvPr>
          <p:cNvSpPr/>
          <p:nvPr/>
        </p:nvSpPr>
        <p:spPr>
          <a:xfrm rot="5400000">
            <a:off x="6784181" y="3428460"/>
            <a:ext cx="409574" cy="2709863"/>
          </a:xfrm>
          <a:prstGeom prst="rightBrace">
            <a:avLst>
              <a:gd name="adj1" fmla="val 44628"/>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A8FCEF1-8A4E-2B53-DCF7-AD3F7263FCE9}"/>
              </a:ext>
            </a:extLst>
          </p:cNvPr>
          <p:cNvSpPr txBox="1"/>
          <p:nvPr/>
        </p:nvSpPr>
        <p:spPr>
          <a:xfrm>
            <a:off x="5685147" y="5069962"/>
            <a:ext cx="2607641" cy="646331"/>
          </a:xfrm>
          <a:prstGeom prst="rect">
            <a:avLst/>
          </a:prstGeom>
          <a:noFill/>
        </p:spPr>
        <p:txBody>
          <a:bodyPr wrap="square" rtlCol="0">
            <a:spAutoFit/>
          </a:bodyPr>
          <a:lstStyle/>
          <a:p>
            <a:r>
              <a:rPr lang="en-US" altLang="zh-CN" dirty="0"/>
              <a:t>Attention for meta-path based context</a:t>
            </a:r>
            <a:endParaRPr lang="zh-CN" altLang="en-US" dirty="0"/>
          </a:p>
        </p:txBody>
      </p:sp>
    </p:spTree>
    <p:extLst>
      <p:ext uri="{BB962C8B-B14F-4D97-AF65-F5344CB8AC3E}">
        <p14:creationId xmlns:p14="http://schemas.microsoft.com/office/powerpoint/2010/main" val="298111124"/>
      </p:ext>
    </p:extLst>
  </p:cSld>
  <p:clrMapOvr>
    <a:masterClrMapping/>
  </p:clrMapOvr>
  <p:transition>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9FAB226-A970-F1A0-A222-E9219B6AACD2}"/>
              </a:ext>
            </a:extLst>
          </p:cNvPr>
          <p:cNvGrpSpPr/>
          <p:nvPr/>
        </p:nvGrpSpPr>
        <p:grpSpPr>
          <a:xfrm>
            <a:off x="5576224" y="1666875"/>
            <a:ext cx="3133725" cy="3219449"/>
            <a:chOff x="4310830" y="1581150"/>
            <a:chExt cx="2917989" cy="3028949"/>
          </a:xfrm>
        </p:grpSpPr>
        <p:pic>
          <p:nvPicPr>
            <p:cNvPr id="4" name="图片 3">
              <a:extLst>
                <a:ext uri="{FF2B5EF4-FFF2-40B4-BE49-F238E27FC236}">
                  <a16:creationId xmlns:a16="http://schemas.microsoft.com/office/drawing/2014/main" id="{557735B3-CAEE-1B74-7E15-A079F140F682}"/>
                </a:ext>
              </a:extLst>
            </p:cNvPr>
            <p:cNvPicPr>
              <a:picLocks noChangeAspect="1"/>
            </p:cNvPicPr>
            <p:nvPr/>
          </p:nvPicPr>
          <p:blipFill rotWithShape="1">
            <a:blip r:embed="rId3"/>
            <a:srcRect t="4197" r="32609"/>
            <a:stretch/>
          </p:blipFill>
          <p:spPr>
            <a:xfrm>
              <a:off x="4310830" y="1581150"/>
              <a:ext cx="2823395" cy="3028949"/>
            </a:xfrm>
            <a:prstGeom prst="rect">
              <a:avLst/>
            </a:prstGeom>
          </p:spPr>
        </p:pic>
        <p:sp>
          <p:nvSpPr>
            <p:cNvPr id="7" name="矩形 6">
              <a:extLst>
                <a:ext uri="{FF2B5EF4-FFF2-40B4-BE49-F238E27FC236}">
                  <a16:creationId xmlns:a16="http://schemas.microsoft.com/office/drawing/2014/main" id="{7707D443-885A-57B9-1226-09F65BE16D7E}"/>
                </a:ext>
              </a:extLst>
            </p:cNvPr>
            <p:cNvSpPr/>
            <p:nvPr/>
          </p:nvSpPr>
          <p:spPr>
            <a:xfrm>
              <a:off x="6362044" y="1797220"/>
              <a:ext cx="866775" cy="1288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11</a:t>
            </a:fld>
            <a:endParaRPr lang="zh-CN" altLang="en-US"/>
          </a:p>
        </p:txBody>
      </p:sp>
      <p:sp>
        <p:nvSpPr>
          <p:cNvPr id="12" name="文本框 11">
            <a:extLst>
              <a:ext uri="{FF2B5EF4-FFF2-40B4-BE49-F238E27FC236}">
                <a16:creationId xmlns:a16="http://schemas.microsoft.com/office/drawing/2014/main" id="{F8B63E00-39B6-47D2-8CFA-7A245C8A13D7}"/>
              </a:ext>
            </a:extLst>
          </p:cNvPr>
          <p:cNvSpPr txBox="1"/>
          <p:nvPr/>
        </p:nvSpPr>
        <p:spPr>
          <a:xfrm>
            <a:off x="428281" y="199434"/>
            <a:ext cx="7820369"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算法</a:t>
            </a:r>
            <a:r>
              <a:rPr lang="en-US" altLang="zh-CN" sz="2800" b="1" spc="200" dirty="0">
                <a:solidFill>
                  <a:schemeClr val="bg1"/>
                </a:solidFill>
                <a:latin typeface="Calibri" panose="020F0502020204030204" pitchFamily="34" charset="0"/>
                <a:ea typeface="微软雅黑" panose="020B0503020204020204" pitchFamily="34" charset="-122"/>
              </a:rPr>
              <a:t>-Temporal information embedding</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DD781A4-9CE4-7617-8225-CD4BB3F8764A}"/>
                  </a:ext>
                </a:extLst>
              </p:cNvPr>
              <p:cNvSpPr txBox="1"/>
              <p:nvPr/>
            </p:nvSpPr>
            <p:spPr>
              <a:xfrm>
                <a:off x="705357" y="1666875"/>
                <a:ext cx="4609610" cy="3956339"/>
              </a:xfrm>
              <a:prstGeom prst="rect">
                <a:avLst/>
              </a:prstGeom>
              <a:noFill/>
            </p:spPr>
            <p:txBody>
              <a:bodyPr wrap="square" rtlCol="0">
                <a:spAutoFit/>
              </a:bodyPr>
              <a:lstStyle/>
              <a:p>
                <a:r>
                  <a:rPr lang="en-US" altLang="zh-CN" dirty="0"/>
                  <a:t>	</a:t>
                </a:r>
                <a:r>
                  <a:rPr lang="zh-CN" altLang="en-US" dirty="0"/>
                  <a:t>对于每一个区域</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m:t>
                    </m:r>
                  </m:oMath>
                </a14:m>
                <a:r>
                  <a:rPr lang="zh-CN" altLang="en-US" dirty="0"/>
                  <a:t>包含</a:t>
                </a:r>
                <a14:m>
                  <m:oMath xmlns:m="http://schemas.openxmlformats.org/officeDocument/2006/math">
                    <m:r>
                      <a:rPr lang="zh-CN" altLang="en-US" i="1" dirty="0" smtClean="0">
                        <a:latin typeface="Cambria Math" panose="02040503050406030204" pitchFamily="18" charset="0"/>
                      </a:rPr>
                      <m:t> </m:t>
                    </m:r>
                    <m:r>
                      <a:rPr lang="en-US" altLang="zh-CN" i="1" dirty="0">
                        <a:latin typeface="Cambria Math" panose="02040503050406030204" pitchFamily="18" charset="0"/>
                      </a:rPr>
                      <m:t>𝑇</m:t>
                    </m:r>
                    <m:r>
                      <a:rPr lang="en-US" altLang="zh-CN" i="1" dirty="0">
                        <a:latin typeface="Cambria Math" panose="02040503050406030204" pitchFamily="18" charset="0"/>
                      </a:rPr>
                      <m:t> </m:t>
                    </m:r>
                  </m:oMath>
                </a14:m>
                <a:r>
                  <a:rPr lang="zh-CN" altLang="en-US" dirty="0"/>
                  <a:t>天的犯罪记录列表</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𝒴</m:t>
                        </m:r>
                      </m:e>
                      <m:sub>
                        <m:r>
                          <a:rPr lang="en-US" altLang="zh-CN" i="1">
                            <a:latin typeface="Cambria Math" panose="02040503050406030204" pitchFamily="18" charset="0"/>
                          </a:rPr>
                          <m:t>𝑖</m:t>
                        </m:r>
                      </m:sub>
                    </m:sSub>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𝐲</m:t>
                            </m:r>
                          </m:e>
                          <m:sub>
                            <m:r>
                              <a:rPr lang="en-US" altLang="zh-CN" i="1">
                                <a:latin typeface="Cambria Math" panose="02040503050406030204" pitchFamily="18" charset="0"/>
                              </a:rPr>
                              <m:t>𝑖</m:t>
                            </m:r>
                          </m:sub>
                          <m:sup>
                            <m:r>
                              <a:rPr lang="en-US" altLang="zh-CN" i="1">
                                <a:latin typeface="Cambria Math" panose="02040503050406030204" pitchFamily="18" charset="0"/>
                              </a:rPr>
                              <m:t>1</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𝐲</m:t>
                            </m:r>
                          </m:e>
                          <m:sub>
                            <m:r>
                              <a:rPr lang="en-US" altLang="zh-CN" i="1">
                                <a:latin typeface="Cambria Math" panose="02040503050406030204" pitchFamily="18" charset="0"/>
                              </a:rPr>
                              <m:t>𝑖</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𝐲</m:t>
                            </m:r>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𝐲</m:t>
                            </m:r>
                          </m:e>
                          <m:sub>
                            <m:r>
                              <a:rPr lang="en-US" altLang="zh-CN" i="1">
                                <a:latin typeface="Cambria Math" panose="02040503050406030204" pitchFamily="18" charset="0"/>
                              </a:rPr>
                              <m:t>𝑖</m:t>
                            </m:r>
                          </m:sub>
                          <m:sup>
                            <m:r>
                              <a:rPr lang="en-US" altLang="zh-CN" i="1">
                                <a:latin typeface="Cambria Math" panose="02040503050406030204" pitchFamily="18" charset="0"/>
                              </a:rPr>
                              <m:t>𝑇</m:t>
                            </m:r>
                          </m:sup>
                        </m:sSubSup>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ℝ</m:t>
                        </m:r>
                      </m:e>
                      <m:sup>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𝐶</m:t>
                        </m:r>
                      </m:sup>
                    </m:sSup>
                  </m:oMath>
                </a14:m>
                <a:r>
                  <a:rPr lang="zh-CN" altLang="en-US" dirty="0"/>
                  <a:t>，其中</a:t>
                </a:r>
                <a14:m>
                  <m:oMath xmlns:m="http://schemas.openxmlformats.org/officeDocument/2006/math">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𝐲</m:t>
                        </m:r>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ℝ</m:t>
                        </m:r>
                      </m:e>
                      <m:sup>
                        <m:r>
                          <a:rPr lang="en-US" altLang="zh-CN" i="1">
                            <a:latin typeface="Cambria Math" panose="02040503050406030204" pitchFamily="18" charset="0"/>
                          </a:rPr>
                          <m:t>𝐶</m:t>
                        </m:r>
                      </m:sup>
                    </m:sSup>
                    <m:r>
                      <a:rPr lang="zh-CN" altLang="en-US" i="1">
                        <a:latin typeface="Cambria Math" panose="02040503050406030204" pitchFamily="18" charset="0"/>
                      </a:rPr>
                      <m:t>是</m:t>
                    </m:r>
                  </m:oMath>
                </a14:m>
                <a:r>
                  <a:rPr lang="zh-CN" altLang="en-US" dirty="0"/>
                  <a:t>犯罪类型</a:t>
                </a:r>
                <a14:m>
                  <m:oMath xmlns:m="http://schemas.openxmlformats.org/officeDocument/2006/math">
                    <m:r>
                      <m:rPr>
                        <m:sty m:val="p"/>
                      </m:rPr>
                      <a:rPr lang="en-US" altLang="zh-CN" i="1" dirty="0">
                        <a:latin typeface="Cambria Math" panose="02040503050406030204" pitchFamily="18" charset="0"/>
                      </a:rPr>
                      <m:t>C</m:t>
                    </m:r>
                    <m:r>
                      <a:rPr lang="zh-CN" altLang="en-US" i="1" dirty="0" smtClean="0">
                        <a:latin typeface="Cambria Math" panose="02040503050406030204" pitchFamily="18" charset="0"/>
                      </a:rPr>
                      <m:t>在</m:t>
                    </m:r>
                  </m:oMath>
                </a14:m>
                <a:r>
                  <a:rPr lang="zh-CN" altLang="en-US" dirty="0"/>
                  <a:t>时间</a:t>
                </a:r>
                <a14:m>
                  <m:oMath xmlns:m="http://schemas.openxmlformats.org/officeDocument/2006/math">
                    <m:r>
                      <m:rPr>
                        <m:sty m:val="p"/>
                      </m:rPr>
                      <a:rPr lang="en-US" altLang="zh-CN" i="1" dirty="0">
                        <a:latin typeface="Cambria Math" panose="02040503050406030204" pitchFamily="18" charset="0"/>
                      </a:rPr>
                      <m:t>t</m:t>
                    </m:r>
                  </m:oMath>
                </a14:m>
                <a:r>
                  <a:rPr lang="zh-CN" altLang="en-US" dirty="0"/>
                  <a:t>的犯罪记录数量。通过</a:t>
                </a:r>
                <a:r>
                  <a:rPr lang="en-US" altLang="zh-CN" dirty="0"/>
                  <a:t>LSTM</a:t>
                </a:r>
                <a:r>
                  <a:rPr lang="zh-CN" altLang="en-US" dirty="0"/>
                  <a:t>层来得隐藏状态 </a:t>
                </a:r>
                <a14:m>
                  <m:oMath xmlns:m="http://schemas.openxmlformats.org/officeDocument/2006/math">
                    <m:sSubSup>
                      <m:sSubSupPr>
                        <m:ctrlPr>
                          <a:rPr lang="en-US" altLang="zh-CN" b="0" i="1" dirty="0" smtClean="0">
                            <a:latin typeface="Cambria Math" panose="02040503050406030204" pitchFamily="18" charset="0"/>
                          </a:rPr>
                        </m:ctrlPr>
                      </m:sSubSupPr>
                      <m:e>
                        <m:r>
                          <a:rPr lang="en-US" altLang="zh-CN" i="1" dirty="0" smtClean="0">
                            <a:latin typeface="Cambria Math" panose="02040503050406030204" pitchFamily="18" charset="0"/>
                          </a:rPr>
                          <m:t>h</m:t>
                        </m:r>
                      </m:e>
                      <m:sub>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𝑟</m:t>
                            </m:r>
                          </m:e>
                          <m:sub>
                            <m:r>
                              <a:rPr lang="en-US" altLang="zh-CN" b="0" i="1" dirty="0" smtClean="0">
                                <a:latin typeface="Cambria Math" panose="02040503050406030204" pitchFamily="18" charset="0"/>
                              </a:rPr>
                              <m:t>𝑖</m:t>
                            </m:r>
                          </m:sub>
                        </m:sSub>
                      </m:sub>
                      <m:sup>
                        <m:r>
                          <a:rPr lang="en-US" altLang="zh-CN" b="0" i="1" dirty="0" smtClean="0">
                            <a:latin typeface="Cambria Math" panose="02040503050406030204" pitchFamily="18" charset="0"/>
                          </a:rPr>
                          <m:t>𝑡</m:t>
                        </m:r>
                      </m:sup>
                    </m:sSubSup>
                  </m:oMath>
                </a14:m>
                <a:r>
                  <a:rPr lang="zh-CN" altLang="en-US" dirty="0"/>
                  <a:t>：</a:t>
                </a:r>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eqArr>
                        <m:eqArrPr>
                          <m:ctrlPr>
                            <a:rPr lang="zh-CN" altLang="zh-CN" sz="1800" i="1" kern="100" smtClean="0">
                              <a:effectLst/>
                              <a:latin typeface="Cambria Math" panose="02040503050406030204" pitchFamily="18" charset="0"/>
                              <a:ea typeface="Cambria Math" panose="02040503050406030204" pitchFamily="18" charset="0"/>
                              <a:cs typeface="Arial" panose="020B0604020202020204" pitchFamily="34" charset="0"/>
                            </a:rPr>
                          </m:ctrlPr>
                        </m:eqArrPr>
                        <m:e>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𝐟</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sup>
                          </m:sSub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&amp;=</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𝜎</m:t>
                          </m:r>
                          <m:d>
                            <m:d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dPr>
                            <m:e>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𝐖</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𝑥𝑓</m:t>
                                  </m:r>
                                </m:sub>
                              </m:sSub>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𝐲</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sup>
                              </m:sSub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𝐖</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h𝑓</m:t>
                                  </m:r>
                                </m:sub>
                              </m:sSub>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𝐡</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−1</m:t>
                                  </m:r>
                                </m:sup>
                              </m:sSub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𝐛</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𝑓</m:t>
                                  </m:r>
                                </m:sub>
                              </m:sSub>
                            </m:e>
                          </m:d>
                        </m:e>
                        <m:e>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𝐢</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sup>
                          </m:sSub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&amp;=</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𝜎</m:t>
                          </m:r>
                          <m:d>
                            <m:d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dPr>
                            <m:e>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𝐖</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𝑥𝑖</m:t>
                                  </m:r>
                                </m:sub>
                              </m:sSub>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𝐲</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sup>
                              </m:sSub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𝐖</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h𝑖</m:t>
                                  </m:r>
                                </m:sub>
                              </m:sSub>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𝐡</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−1</m:t>
                                  </m:r>
                                </m:sup>
                              </m:sSub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𝐛</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e>
                          </m:d>
                        </m:e>
                        <m:e>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acc>
                                <m:accPr>
                                  <m:chr m:val="̃"/>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acc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𝐜</m:t>
                                  </m:r>
                                </m:e>
                              </m:acc>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sup>
                          </m:sSub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&amp;=</m:t>
                          </m:r>
                          <m:r>
                            <m:rPr>
                              <m:sty m:val="p"/>
                            </m:rPr>
                            <a:rPr lang="en-US" altLang="zh-CN" sz="1800" kern="100">
                              <a:effectLst/>
                              <a:latin typeface="Cambria Math" panose="02040503050406030204" pitchFamily="18" charset="0"/>
                              <a:ea typeface="等线" panose="02010600030101010101" pitchFamily="2" charset="-122"/>
                              <a:cs typeface="Arial" panose="020B0604020202020204" pitchFamily="34" charset="0"/>
                            </a:rPr>
                            <m:t>tanh</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d>
                            <m:d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dPr>
                            <m:e>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𝐖</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𝑥𝑐</m:t>
                                  </m:r>
                                </m:sub>
                              </m:sSub>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𝐲</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sup>
                              </m:sSub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𝐖</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h𝑐</m:t>
                                  </m:r>
                                </m:sub>
                              </m:sSub>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𝐡</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−1</m:t>
                                  </m:r>
                                </m:sup>
                              </m:sSub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𝐛</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𝑐</m:t>
                                  </m:r>
                                </m:sub>
                              </m:sSub>
                            </m:e>
                          </m:d>
                        </m:e>
                        <m:e>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𝐨</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sup>
                          </m:sSub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&amp;=</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𝜎</m:t>
                          </m:r>
                          <m:d>
                            <m:d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dPr>
                            <m:e>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𝐖</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𝑥𝑜</m:t>
                                  </m:r>
                                </m:sub>
                              </m:sSub>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𝐲</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sup>
                              </m:sSub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𝐖</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h𝑜</m:t>
                                  </m:r>
                                </m:sub>
                              </m:sSub>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𝐡</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−1</m:t>
                                  </m:r>
                                </m:sup>
                              </m:sSub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𝐛</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𝑜</m:t>
                                  </m:r>
                                </m:sub>
                              </m:sSub>
                            </m:e>
                          </m:d>
                        </m:e>
                        <m:e>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𝐜</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sup>
                          </m:sSub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&amp;=</m:t>
                          </m:r>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𝐟</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sup>
                          </m:sSub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𝐜</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−1</m:t>
                              </m:r>
                            </m:sup>
                          </m:sSub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𝐢</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sup>
                          </m:sSub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acc>
                                <m:accPr>
                                  <m:chr m:val="̃"/>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acc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𝐜</m:t>
                                  </m:r>
                                </m:e>
                              </m:acc>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sup>
                          </m:sSubSup>
                        </m:e>
                        <m:e>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𝐡</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sup>
                          </m:sSub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&amp;=</m:t>
                          </m:r>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𝐨</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sup>
                          </m:sSub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r>
                            <m:rPr>
                              <m:sty m:val="p"/>
                            </m:rPr>
                            <a:rPr lang="en-US" altLang="zh-CN" sz="1800" kern="100">
                              <a:effectLst/>
                              <a:latin typeface="Cambria Math" panose="02040503050406030204" pitchFamily="18" charset="0"/>
                              <a:ea typeface="等线" panose="02010600030101010101" pitchFamily="2" charset="-122"/>
                              <a:cs typeface="Arial" panose="020B0604020202020204" pitchFamily="34" charset="0"/>
                            </a:rPr>
                            <m:t>tanh</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d>
                            <m:d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dPr>
                            <m:e>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𝐜</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sup>
                              </m:sSubSup>
                            </m:e>
                          </m:d>
                        </m:e>
                      </m:eqArr>
                    </m:oMath>
                  </m:oMathPara>
                </a14:m>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endParaRPr lang="zh-CN" altLang="en-US" dirty="0"/>
              </a:p>
            </p:txBody>
          </p:sp>
        </mc:Choice>
        <mc:Fallback xmlns="">
          <p:sp>
            <p:nvSpPr>
              <p:cNvPr id="9" name="文本框 8">
                <a:extLst>
                  <a:ext uri="{FF2B5EF4-FFF2-40B4-BE49-F238E27FC236}">
                    <a16:creationId xmlns:a16="http://schemas.microsoft.com/office/drawing/2014/main" id="{8DD781A4-9CE4-7617-8225-CD4BB3F8764A}"/>
                  </a:ext>
                </a:extLst>
              </p:cNvPr>
              <p:cNvSpPr txBox="1">
                <a:spLocks noRot="1" noChangeAspect="1" noMove="1" noResize="1" noEditPoints="1" noAdjustHandles="1" noChangeArrowheads="1" noChangeShapeType="1" noTextEdit="1"/>
              </p:cNvSpPr>
              <p:nvPr/>
            </p:nvSpPr>
            <p:spPr>
              <a:xfrm>
                <a:off x="705357" y="1666875"/>
                <a:ext cx="4609610" cy="3956339"/>
              </a:xfrm>
              <a:prstGeom prst="rect">
                <a:avLst/>
              </a:prstGeom>
              <a:blipFill>
                <a:blip r:embed="rId4"/>
                <a:stretch>
                  <a:fillRect l="-1190" t="-924" r="-9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4534151"/>
      </p:ext>
    </p:extLst>
  </p:cSld>
  <p:clrMapOvr>
    <a:masterClrMapping/>
  </p:clrMapOvr>
  <p:transition>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12</a:t>
            </a:fld>
            <a:endParaRPr lang="zh-CN" altLang="en-US"/>
          </a:p>
        </p:txBody>
      </p:sp>
      <p:sp>
        <p:nvSpPr>
          <p:cNvPr id="12" name="文本框 11">
            <a:extLst>
              <a:ext uri="{FF2B5EF4-FFF2-40B4-BE49-F238E27FC236}">
                <a16:creationId xmlns:a16="http://schemas.microsoft.com/office/drawing/2014/main" id="{F8B63E00-39B6-47D2-8CFA-7A245C8A13D7}"/>
              </a:ext>
            </a:extLst>
          </p:cNvPr>
          <p:cNvSpPr txBox="1"/>
          <p:nvPr/>
        </p:nvSpPr>
        <p:spPr>
          <a:xfrm>
            <a:off x="428281" y="199434"/>
            <a:ext cx="7349143"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算法</a:t>
            </a:r>
            <a:r>
              <a:rPr lang="en-US" altLang="zh-CN" sz="2800" b="1" spc="200" dirty="0">
                <a:solidFill>
                  <a:schemeClr val="bg1"/>
                </a:solidFill>
                <a:latin typeface="Calibri" panose="020F0502020204030204" pitchFamily="34" charset="0"/>
                <a:ea typeface="微软雅黑" panose="020B0503020204020204" pitchFamily="34" charset="-122"/>
              </a:rPr>
              <a:t>-Meta-path instance aggregation</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grpSp>
        <p:nvGrpSpPr>
          <p:cNvPr id="10" name="组合 9">
            <a:extLst>
              <a:ext uri="{FF2B5EF4-FFF2-40B4-BE49-F238E27FC236}">
                <a16:creationId xmlns:a16="http://schemas.microsoft.com/office/drawing/2014/main" id="{5BBDE5F3-5040-17E0-855F-AE2CAFEE3991}"/>
              </a:ext>
            </a:extLst>
          </p:cNvPr>
          <p:cNvGrpSpPr/>
          <p:nvPr/>
        </p:nvGrpSpPr>
        <p:grpSpPr>
          <a:xfrm>
            <a:off x="4761968" y="1964713"/>
            <a:ext cx="3939901" cy="2928574"/>
            <a:chOff x="4339941" y="1964713"/>
            <a:chExt cx="3939901" cy="2928574"/>
          </a:xfrm>
        </p:grpSpPr>
        <p:pic>
          <p:nvPicPr>
            <p:cNvPr id="5" name="图片 4">
              <a:extLst>
                <a:ext uri="{FF2B5EF4-FFF2-40B4-BE49-F238E27FC236}">
                  <a16:creationId xmlns:a16="http://schemas.microsoft.com/office/drawing/2014/main" id="{A77777AA-D831-4CB6-5BEB-DF4638D1FB1C}"/>
                </a:ext>
              </a:extLst>
            </p:cNvPr>
            <p:cNvPicPr>
              <a:picLocks noChangeAspect="1"/>
            </p:cNvPicPr>
            <p:nvPr/>
          </p:nvPicPr>
          <p:blipFill>
            <a:blip r:embed="rId3"/>
            <a:stretch>
              <a:fillRect/>
            </a:stretch>
          </p:blipFill>
          <p:spPr>
            <a:xfrm>
              <a:off x="4460522" y="1964713"/>
              <a:ext cx="3807823" cy="2928574"/>
            </a:xfrm>
            <a:prstGeom prst="rect">
              <a:avLst/>
            </a:prstGeom>
          </p:spPr>
        </p:pic>
        <p:sp>
          <p:nvSpPr>
            <p:cNvPr id="6" name="矩形 5">
              <a:extLst>
                <a:ext uri="{FF2B5EF4-FFF2-40B4-BE49-F238E27FC236}">
                  <a16:creationId xmlns:a16="http://schemas.microsoft.com/office/drawing/2014/main" id="{295F7732-B517-6018-6F04-F74E87531643}"/>
                </a:ext>
              </a:extLst>
            </p:cNvPr>
            <p:cNvSpPr/>
            <p:nvPr/>
          </p:nvSpPr>
          <p:spPr>
            <a:xfrm>
              <a:off x="4339942" y="2637953"/>
              <a:ext cx="381837" cy="9269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DFDBB82-063C-6A9F-2E38-9F7A4745952B}"/>
                </a:ext>
              </a:extLst>
            </p:cNvPr>
            <p:cNvSpPr/>
            <p:nvPr/>
          </p:nvSpPr>
          <p:spPr>
            <a:xfrm>
              <a:off x="4339941" y="3843755"/>
              <a:ext cx="823965" cy="10495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9309020-B142-84E2-FCDD-F5B297778CA3}"/>
                </a:ext>
              </a:extLst>
            </p:cNvPr>
            <p:cNvSpPr/>
            <p:nvPr/>
          </p:nvSpPr>
          <p:spPr>
            <a:xfrm>
              <a:off x="7948246" y="2903974"/>
              <a:ext cx="331596" cy="2311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EFAFDD99-CBCB-B949-F513-A7B8527ADE28}"/>
                  </a:ext>
                </a:extLst>
              </p:cNvPr>
              <p:cNvSpPr txBox="1"/>
              <p:nvPr/>
            </p:nvSpPr>
            <p:spPr>
              <a:xfrm>
                <a:off x="703383" y="1250390"/>
                <a:ext cx="4180115" cy="2375266"/>
              </a:xfrm>
              <a:prstGeom prst="rect">
                <a:avLst/>
              </a:prstGeom>
              <a:noFill/>
            </p:spPr>
            <p:txBody>
              <a:bodyPr wrap="square" rtlCol="0">
                <a:spAutoFit/>
              </a:bodyPr>
              <a:lstStyle/>
              <a:p>
                <a:r>
                  <a:rPr lang="en-US" altLang="zh-CN" b="0" i="0" dirty="0">
                    <a:solidFill>
                      <a:srgbClr val="1D2129"/>
                    </a:solidFill>
                    <a:effectLst/>
                    <a:latin typeface="PingFangSC-Regular"/>
                  </a:rPr>
                  <a:t>	</a:t>
                </a:r>
                <a:r>
                  <a:rPr lang="zh-CN" altLang="en-US" b="0" i="0" dirty="0">
                    <a:solidFill>
                      <a:srgbClr val="1D2129"/>
                    </a:solidFill>
                    <a:effectLst/>
                    <a:latin typeface="PingFangSC-Regular"/>
                  </a:rPr>
                  <a:t>对于区域</a:t>
                </a:r>
                <a14:m>
                  <m:oMath xmlns:m="http://schemas.openxmlformats.org/officeDocument/2006/math">
                    <m:sSub>
                      <m:sSubPr>
                        <m:ctrlPr>
                          <a:rPr lang="en-US" altLang="zh-CN" i="1">
                            <a:solidFill>
                              <a:srgbClr val="1D2129"/>
                            </a:solidFill>
                            <a:latin typeface="Cambria Math" panose="02040503050406030204" pitchFamily="18" charset="0"/>
                          </a:rPr>
                        </m:ctrlPr>
                      </m:sSubPr>
                      <m:e>
                        <m:r>
                          <a:rPr lang="en-US" altLang="zh-CN" i="1">
                            <a:solidFill>
                              <a:srgbClr val="1D2129"/>
                            </a:solidFill>
                            <a:latin typeface="Cambria Math" panose="02040503050406030204" pitchFamily="18" charset="0"/>
                          </a:rPr>
                          <m:t>𝑟</m:t>
                        </m:r>
                      </m:e>
                      <m:sub>
                        <m:r>
                          <a:rPr lang="en-US" altLang="zh-CN" i="1">
                            <a:solidFill>
                              <a:srgbClr val="1D2129"/>
                            </a:solidFill>
                            <a:latin typeface="Cambria Math" panose="02040503050406030204" pitchFamily="18" charset="0"/>
                          </a:rPr>
                          <m:t>𝑖</m:t>
                        </m:r>
                      </m:sub>
                    </m:sSub>
                  </m:oMath>
                </a14:m>
                <a:r>
                  <a:rPr lang="zh-CN" altLang="en-US" b="0" i="0" dirty="0">
                    <a:solidFill>
                      <a:srgbClr val="1D2129"/>
                    </a:solidFill>
                    <a:effectLst/>
                    <a:latin typeface="PingFangSC-Regular"/>
                  </a:rPr>
                  <a:t>，通过某个因子的中间节点找到候选区域 </a:t>
                </a:r>
                <a14:m>
                  <m:oMath xmlns:m="http://schemas.openxmlformats.org/officeDocument/2006/math">
                    <m:sSub>
                      <m:sSubPr>
                        <m:ctrlPr>
                          <a:rPr lang="en-US" altLang="zh-CN" b="0" i="1" smtClean="0">
                            <a:solidFill>
                              <a:srgbClr val="1D2129"/>
                            </a:solidFill>
                            <a:effectLst/>
                            <a:latin typeface="Cambria Math" panose="02040503050406030204" pitchFamily="18" charset="0"/>
                          </a:rPr>
                        </m:ctrlPr>
                      </m:sSubPr>
                      <m:e>
                        <m:r>
                          <a:rPr lang="en-US" altLang="zh-CN" b="0" i="1" smtClean="0">
                            <a:solidFill>
                              <a:srgbClr val="1D2129"/>
                            </a:solidFill>
                            <a:effectLst/>
                            <a:latin typeface="Cambria Math" panose="02040503050406030204" pitchFamily="18" charset="0"/>
                          </a:rPr>
                          <m:t>𝑟</m:t>
                        </m:r>
                      </m:e>
                      <m:sub>
                        <m:r>
                          <a:rPr lang="en-US" altLang="zh-CN" b="0" i="1" smtClean="0">
                            <a:solidFill>
                              <a:srgbClr val="1D2129"/>
                            </a:solidFill>
                            <a:effectLst/>
                            <a:latin typeface="Cambria Math" panose="02040503050406030204" pitchFamily="18" charset="0"/>
                          </a:rPr>
                          <m:t>𝑗</m:t>
                        </m:r>
                      </m:sub>
                    </m:sSub>
                  </m:oMath>
                </a14:m>
                <a:r>
                  <a:rPr lang="zh-CN" altLang="en-US" b="0" i="0" dirty="0">
                    <a:solidFill>
                      <a:srgbClr val="1D2129"/>
                    </a:solidFill>
                    <a:effectLst/>
                    <a:latin typeface="PingFangSC-Regular"/>
                  </a:rPr>
                  <a:t>。将元路径实例表示为</a:t>
                </a:r>
                <a14:m>
                  <m:oMath xmlns:m="http://schemas.openxmlformats.org/officeDocument/2006/math">
                    <m:r>
                      <a:rPr lang="en-US" altLang="zh-CN" b="0" i="1" dirty="0" smtClean="0">
                        <a:solidFill>
                          <a:srgbClr val="1D2129"/>
                        </a:solidFill>
                        <a:effectLst/>
                        <a:latin typeface="Cambria Math" panose="02040503050406030204" pitchFamily="18" charset="0"/>
                      </a:rPr>
                      <m:t>𝑝</m:t>
                    </m:r>
                    <m:r>
                      <a:rPr lang="en-US" altLang="zh-CN" b="0" i="1" dirty="0" smtClean="0">
                        <a:solidFill>
                          <a:srgbClr val="1D2129"/>
                        </a:solidFill>
                        <a:effectLst/>
                        <a:latin typeface="Cambria Math" panose="02040503050406030204" pitchFamily="18" charset="0"/>
                      </a:rPr>
                      <m:t>(</m:t>
                    </m:r>
                    <m:sSub>
                      <m:sSubPr>
                        <m:ctrlPr>
                          <a:rPr lang="en-US" altLang="zh-CN" b="0" i="1" dirty="0" smtClean="0">
                            <a:solidFill>
                              <a:srgbClr val="1D2129"/>
                            </a:solidFill>
                            <a:effectLst/>
                            <a:latin typeface="Cambria Math" panose="02040503050406030204" pitchFamily="18" charset="0"/>
                          </a:rPr>
                        </m:ctrlPr>
                      </m:sSubPr>
                      <m:e>
                        <m:r>
                          <a:rPr lang="en-US" altLang="zh-CN" b="0" i="1" dirty="0" err="1" smtClean="0">
                            <a:solidFill>
                              <a:srgbClr val="1D2129"/>
                            </a:solidFill>
                            <a:effectLst/>
                            <a:latin typeface="Cambria Math" panose="02040503050406030204" pitchFamily="18" charset="0"/>
                          </a:rPr>
                          <m:t>𝑟</m:t>
                        </m:r>
                      </m:e>
                      <m:sub>
                        <m:r>
                          <a:rPr lang="en-US" altLang="zh-CN" b="0" i="1" dirty="0" smtClean="0">
                            <a:solidFill>
                              <a:srgbClr val="1D2129"/>
                            </a:solidFill>
                            <a:effectLst/>
                            <a:latin typeface="Cambria Math" panose="02040503050406030204" pitchFamily="18" charset="0"/>
                          </a:rPr>
                          <m:t>𝑖</m:t>
                        </m:r>
                      </m:sub>
                    </m:sSub>
                    <m:r>
                      <a:rPr lang="en-US" altLang="zh-CN" b="0" i="1" dirty="0" smtClean="0">
                        <a:solidFill>
                          <a:srgbClr val="1D2129"/>
                        </a:solidFill>
                        <a:effectLst/>
                        <a:latin typeface="Cambria Math" panose="02040503050406030204" pitchFamily="18" charset="0"/>
                      </a:rPr>
                      <m:t>, </m:t>
                    </m:r>
                    <m:sSub>
                      <m:sSubPr>
                        <m:ctrlPr>
                          <a:rPr lang="en-US" altLang="zh-CN" b="0" i="1" dirty="0" smtClean="0">
                            <a:solidFill>
                              <a:srgbClr val="1D2129"/>
                            </a:solidFill>
                            <a:effectLst/>
                            <a:latin typeface="Cambria Math" panose="02040503050406030204" pitchFamily="18" charset="0"/>
                          </a:rPr>
                        </m:ctrlPr>
                      </m:sSubPr>
                      <m:e>
                        <m:r>
                          <a:rPr lang="en-US" altLang="zh-CN" b="0" i="1" dirty="0" err="1" smtClean="0">
                            <a:solidFill>
                              <a:srgbClr val="1D2129"/>
                            </a:solidFill>
                            <a:effectLst/>
                            <a:latin typeface="Cambria Math" panose="02040503050406030204" pitchFamily="18" charset="0"/>
                          </a:rPr>
                          <m:t>𝑟</m:t>
                        </m:r>
                      </m:e>
                      <m:sub>
                        <m:r>
                          <a:rPr lang="en-US" altLang="zh-CN" b="0" i="1" dirty="0" smtClean="0">
                            <a:solidFill>
                              <a:srgbClr val="1D2129"/>
                            </a:solidFill>
                            <a:effectLst/>
                            <a:latin typeface="Cambria Math" panose="02040503050406030204" pitchFamily="18" charset="0"/>
                          </a:rPr>
                          <m:t>𝑗</m:t>
                        </m:r>
                      </m:sub>
                    </m:sSub>
                    <m:r>
                      <a:rPr lang="en-US" altLang="zh-CN" b="0" i="1" dirty="0" smtClean="0">
                        <a:solidFill>
                          <a:srgbClr val="1D2129"/>
                        </a:solidFill>
                        <a:effectLst/>
                        <a:latin typeface="Cambria Math" panose="02040503050406030204" pitchFamily="18" charset="0"/>
                      </a:rPr>
                      <m:t>)</m:t>
                    </m:r>
                  </m:oMath>
                </a14:m>
                <a:r>
                  <a:rPr lang="zh-CN" altLang="en-US" b="0" i="0" dirty="0">
                    <a:solidFill>
                      <a:srgbClr val="1D2129"/>
                    </a:solidFill>
                    <a:effectLst/>
                    <a:latin typeface="PingFangSC-Regular"/>
                  </a:rPr>
                  <a:t>，中间节点表示为</a:t>
                </a:r>
                <a14:m>
                  <m:oMath xmlns:m="http://schemas.openxmlformats.org/officeDocument/2006/math">
                    <m:sSup>
                      <m:sSupPr>
                        <m:ctrlPr>
                          <a:rPr lang="en-US" altLang="zh-CN" b="0" i="1" dirty="0" smtClean="0">
                            <a:solidFill>
                              <a:srgbClr val="1D2129"/>
                            </a:solidFill>
                            <a:effectLst/>
                            <a:latin typeface="Cambria Math" panose="02040503050406030204" pitchFamily="18" charset="0"/>
                          </a:rPr>
                        </m:ctrlPr>
                      </m:sSupPr>
                      <m:e>
                        <m:r>
                          <a:rPr lang="en-US" altLang="zh-CN" b="0" i="1" dirty="0" smtClean="0">
                            <a:solidFill>
                              <a:srgbClr val="1D2129"/>
                            </a:solidFill>
                            <a:effectLst/>
                            <a:latin typeface="Cambria Math" panose="02040503050406030204" pitchFamily="18" charset="0"/>
                          </a:rPr>
                          <m:t>𝑚</m:t>
                        </m:r>
                      </m:e>
                      <m:sup>
                        <m:r>
                          <a:rPr lang="en-US" altLang="zh-CN" i="1" dirty="0">
                            <a:solidFill>
                              <a:srgbClr val="1D2129"/>
                            </a:solidFill>
                            <a:latin typeface="Cambria Math" panose="02040503050406030204" pitchFamily="18" charset="0"/>
                          </a:rPr>
                          <m:t>𝑝</m:t>
                        </m:r>
                        <m:r>
                          <a:rPr lang="en-US" altLang="zh-CN" i="1" dirty="0">
                            <a:solidFill>
                              <a:srgbClr val="1D2129"/>
                            </a:solidFill>
                            <a:latin typeface="Cambria Math" panose="02040503050406030204" pitchFamily="18" charset="0"/>
                          </a:rPr>
                          <m:t>(</m:t>
                        </m:r>
                        <m:sSub>
                          <m:sSubPr>
                            <m:ctrlPr>
                              <a:rPr lang="en-US" altLang="zh-CN" i="1" dirty="0">
                                <a:solidFill>
                                  <a:srgbClr val="1D2129"/>
                                </a:solidFill>
                                <a:latin typeface="Cambria Math" panose="02040503050406030204" pitchFamily="18" charset="0"/>
                              </a:rPr>
                            </m:ctrlPr>
                          </m:sSubPr>
                          <m:e>
                            <m:r>
                              <a:rPr lang="en-US" altLang="zh-CN" i="1" dirty="0" err="1">
                                <a:solidFill>
                                  <a:srgbClr val="1D2129"/>
                                </a:solidFill>
                                <a:latin typeface="Cambria Math" panose="02040503050406030204" pitchFamily="18" charset="0"/>
                              </a:rPr>
                              <m:t>𝑟</m:t>
                            </m:r>
                          </m:e>
                          <m:sub>
                            <m:r>
                              <a:rPr lang="en-US" altLang="zh-CN" i="1" dirty="0">
                                <a:solidFill>
                                  <a:srgbClr val="1D2129"/>
                                </a:solidFill>
                                <a:latin typeface="Cambria Math" panose="02040503050406030204" pitchFamily="18" charset="0"/>
                              </a:rPr>
                              <m:t>𝑖</m:t>
                            </m:r>
                          </m:sub>
                        </m:sSub>
                        <m:r>
                          <a:rPr lang="en-US" altLang="zh-CN" i="1" dirty="0" err="1">
                            <a:solidFill>
                              <a:srgbClr val="1D2129"/>
                            </a:solidFill>
                            <a:latin typeface="Cambria Math" panose="02040503050406030204" pitchFamily="18" charset="0"/>
                          </a:rPr>
                          <m:t>,</m:t>
                        </m:r>
                        <m:sSub>
                          <m:sSubPr>
                            <m:ctrlPr>
                              <a:rPr lang="en-US" altLang="zh-CN" i="1" dirty="0">
                                <a:solidFill>
                                  <a:srgbClr val="1D2129"/>
                                </a:solidFill>
                                <a:latin typeface="Cambria Math" panose="02040503050406030204" pitchFamily="18" charset="0"/>
                              </a:rPr>
                            </m:ctrlPr>
                          </m:sSubPr>
                          <m:e>
                            <m:r>
                              <a:rPr lang="en-US" altLang="zh-CN" i="1" dirty="0" err="1">
                                <a:solidFill>
                                  <a:srgbClr val="1D2129"/>
                                </a:solidFill>
                                <a:latin typeface="Cambria Math" panose="02040503050406030204" pitchFamily="18" charset="0"/>
                              </a:rPr>
                              <m:t>𝑟</m:t>
                            </m:r>
                          </m:e>
                          <m:sub>
                            <m:r>
                              <a:rPr lang="en-US" altLang="zh-CN" i="1" dirty="0">
                                <a:solidFill>
                                  <a:srgbClr val="1D2129"/>
                                </a:solidFill>
                                <a:latin typeface="Cambria Math" panose="02040503050406030204" pitchFamily="18" charset="0"/>
                              </a:rPr>
                              <m:t>𝑗</m:t>
                            </m:r>
                          </m:sub>
                        </m:sSub>
                        <m:r>
                          <a:rPr lang="en-US" altLang="zh-CN" i="1" dirty="0">
                            <a:solidFill>
                              <a:srgbClr val="1D2129"/>
                            </a:solidFill>
                            <a:latin typeface="Cambria Math" panose="02040503050406030204" pitchFamily="18" charset="0"/>
                          </a:rPr>
                          <m:t>)</m:t>
                        </m:r>
                      </m:sup>
                    </m:sSup>
                  </m:oMath>
                </a14:m>
                <a:r>
                  <a:rPr lang="zh-CN" altLang="en-US" b="0" i="0" dirty="0">
                    <a:solidFill>
                      <a:srgbClr val="1D2129"/>
                    </a:solidFill>
                    <a:effectLst/>
                    <a:latin typeface="PingFangSC-Regular"/>
                  </a:rPr>
                  <a:t>，其中元路径实例</a:t>
                </a:r>
                <a14:m>
                  <m:oMath xmlns:m="http://schemas.openxmlformats.org/officeDocument/2006/math">
                    <m:sSub>
                      <m:sSubPr>
                        <m:ctrlPr>
                          <a:rPr lang="en-US" altLang="zh-CN" b="0" i="1" smtClean="0">
                            <a:solidFill>
                              <a:srgbClr val="1D2129"/>
                            </a:solidFill>
                            <a:effectLst/>
                            <a:latin typeface="Cambria Math" panose="02040503050406030204" pitchFamily="18" charset="0"/>
                          </a:rPr>
                        </m:ctrlPr>
                      </m:sSubPr>
                      <m:e>
                        <m:r>
                          <a:rPr lang="en-US" altLang="zh-CN" b="0" i="1" smtClean="0">
                            <a:solidFill>
                              <a:srgbClr val="1D2129"/>
                            </a:solidFill>
                            <a:effectLst/>
                            <a:latin typeface="Cambria Math" panose="02040503050406030204" pitchFamily="18" charset="0"/>
                          </a:rPr>
                          <m:t>𝑃</m:t>
                        </m:r>
                      </m:e>
                      <m:sub>
                        <m:r>
                          <a:rPr lang="en-US" altLang="zh-CN" b="0" i="1" smtClean="0">
                            <a:solidFill>
                              <a:srgbClr val="1D2129"/>
                            </a:solidFill>
                            <a:effectLst/>
                            <a:latin typeface="Cambria Math" panose="02040503050406030204" pitchFamily="18" charset="0"/>
                          </a:rPr>
                          <m:t>𝐴</m:t>
                        </m:r>
                      </m:sub>
                    </m:sSub>
                  </m:oMath>
                </a14:m>
                <a:r>
                  <a:rPr lang="zh-CN" altLang="en-US" b="0" i="0" dirty="0">
                    <a:solidFill>
                      <a:srgbClr val="1D2129"/>
                    </a:solidFill>
                    <a:effectLst/>
                    <a:latin typeface="PingFangSC-Regular"/>
                  </a:rPr>
                  <a:t>的类型由中间节点</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𝒜</m:t>
                    </m:r>
                  </m:oMath>
                </a14:m>
                <a:r>
                  <a:rPr lang="zh-CN" altLang="en-US" b="0" i="0" dirty="0">
                    <a:solidFill>
                      <a:srgbClr val="1D2129"/>
                    </a:solidFill>
                    <a:effectLst/>
                    <a:latin typeface="PingFangSC-Regular"/>
                  </a:rPr>
                  <a:t>的类型决定。</a:t>
                </a:r>
                <a:r>
                  <a:rPr lang="zh-CN" altLang="en-US" dirty="0"/>
                  <a:t>对于</a:t>
                </a:r>
                <a:r>
                  <a:rPr lang="zh-CN" altLang="en-US" dirty="0">
                    <a:solidFill>
                      <a:srgbClr val="FF0000"/>
                    </a:solidFill>
                  </a:rPr>
                  <a:t>元路径实例</a:t>
                </a:r>
                <a14:m>
                  <m:oMath xmlns:m="http://schemas.openxmlformats.org/officeDocument/2006/math">
                    <m:r>
                      <a:rPr lang="en-US" altLang="zh-CN" i="1" dirty="0">
                        <a:solidFill>
                          <a:srgbClr val="FF0000"/>
                        </a:solidFill>
                        <a:latin typeface="Cambria Math" panose="02040503050406030204" pitchFamily="18" charset="0"/>
                      </a:rPr>
                      <m:t>𝑝</m:t>
                    </m:r>
                    <m:r>
                      <a:rPr lang="en-US" altLang="zh-CN" i="1" dirty="0">
                        <a:solidFill>
                          <a:srgbClr val="FF0000"/>
                        </a:solidFill>
                        <a:latin typeface="Cambria Math" panose="02040503050406030204" pitchFamily="18" charset="0"/>
                      </a:rPr>
                      <m:t>(</m:t>
                    </m:r>
                    <m:sSub>
                      <m:sSubPr>
                        <m:ctrlPr>
                          <a:rPr lang="en-US" altLang="zh-CN" i="1" dirty="0">
                            <a:solidFill>
                              <a:srgbClr val="FF0000"/>
                            </a:solidFill>
                            <a:latin typeface="Cambria Math" panose="02040503050406030204" pitchFamily="18" charset="0"/>
                          </a:rPr>
                        </m:ctrlPr>
                      </m:sSubPr>
                      <m:e>
                        <m:r>
                          <a:rPr lang="en-US" altLang="zh-CN" i="1" dirty="0" err="1">
                            <a:solidFill>
                              <a:srgbClr val="FF0000"/>
                            </a:solidFill>
                            <a:latin typeface="Cambria Math" panose="02040503050406030204" pitchFamily="18" charset="0"/>
                          </a:rPr>
                          <m:t>𝑟</m:t>
                        </m:r>
                      </m:e>
                      <m:sub>
                        <m:r>
                          <a:rPr lang="en-US" altLang="zh-CN" i="1" dirty="0">
                            <a:solidFill>
                              <a:srgbClr val="FF0000"/>
                            </a:solidFill>
                            <a:latin typeface="Cambria Math" panose="02040503050406030204" pitchFamily="18" charset="0"/>
                          </a:rPr>
                          <m:t>𝑖</m:t>
                        </m:r>
                      </m:sub>
                    </m:sSub>
                    <m:r>
                      <a:rPr lang="en-US" altLang="zh-CN" i="1" dirty="0">
                        <a:solidFill>
                          <a:srgbClr val="FF0000"/>
                        </a:solidFill>
                        <a:latin typeface="Cambria Math" panose="02040503050406030204" pitchFamily="18" charset="0"/>
                      </a:rPr>
                      <m:t>, </m:t>
                    </m:r>
                    <m:sSub>
                      <m:sSubPr>
                        <m:ctrlPr>
                          <a:rPr lang="en-US" altLang="zh-CN" i="1" dirty="0">
                            <a:solidFill>
                              <a:srgbClr val="FF0000"/>
                            </a:solidFill>
                            <a:latin typeface="Cambria Math" panose="02040503050406030204" pitchFamily="18" charset="0"/>
                          </a:rPr>
                        </m:ctrlPr>
                      </m:sSubPr>
                      <m:e>
                        <m:r>
                          <a:rPr lang="en-US" altLang="zh-CN" i="1" dirty="0" err="1">
                            <a:solidFill>
                              <a:srgbClr val="FF0000"/>
                            </a:solidFill>
                            <a:latin typeface="Cambria Math" panose="02040503050406030204" pitchFamily="18" charset="0"/>
                          </a:rPr>
                          <m:t>𝑟</m:t>
                        </m:r>
                      </m:e>
                      <m:sub>
                        <m:r>
                          <a:rPr lang="en-US" altLang="zh-CN" i="1" dirty="0">
                            <a:solidFill>
                              <a:srgbClr val="FF0000"/>
                            </a:solidFill>
                            <a:latin typeface="Cambria Math" panose="02040503050406030204" pitchFamily="18" charset="0"/>
                          </a:rPr>
                          <m:t>𝑗</m:t>
                        </m:r>
                      </m:sub>
                    </m:sSub>
                    <m:r>
                      <a:rPr lang="en-US" altLang="zh-CN" i="1" dirty="0">
                        <a:solidFill>
                          <a:srgbClr val="FF0000"/>
                        </a:solidFill>
                        <a:latin typeface="Cambria Math" panose="02040503050406030204" pitchFamily="18" charset="0"/>
                      </a:rPr>
                      <m:t>) </m:t>
                    </m:r>
                  </m:oMath>
                </a14:m>
                <a:r>
                  <a:rPr lang="zh-CN" altLang="en-US" dirty="0"/>
                  <a:t>，我们将其在时间</a:t>
                </a:r>
                <a14:m>
                  <m:oMath xmlns:m="http://schemas.openxmlformats.org/officeDocument/2006/math">
                    <m:r>
                      <a:rPr lang="zh-CN" altLang="en-US" i="1" dirty="0" smtClean="0">
                        <a:latin typeface="Cambria Math" panose="02040503050406030204" pitchFamily="18" charset="0"/>
                      </a:rPr>
                      <m:t> </m:t>
                    </m:r>
                    <m:r>
                      <a:rPr lang="en-US" altLang="zh-CN" i="1" dirty="0">
                        <a:latin typeface="Cambria Math" panose="02040503050406030204" pitchFamily="18" charset="0"/>
                      </a:rPr>
                      <m:t>𝑡</m:t>
                    </m:r>
                    <m:r>
                      <a:rPr lang="en-US" altLang="zh-CN" i="1" dirty="0">
                        <a:latin typeface="Cambria Math" panose="02040503050406030204" pitchFamily="18" charset="0"/>
                      </a:rPr>
                      <m:t> </m:t>
                    </m:r>
                  </m:oMath>
                </a14:m>
                <a:r>
                  <a:rPr lang="zh-CN" altLang="en-US" dirty="0"/>
                  <a:t>的嵌入表示如下：</a:t>
                </a:r>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endParaRPr lang="zh-CN" altLang="en-US" dirty="0"/>
              </a:p>
            </p:txBody>
          </p:sp>
        </mc:Choice>
        <mc:Fallback>
          <p:sp>
            <p:nvSpPr>
              <p:cNvPr id="11" name="文本框 10">
                <a:extLst>
                  <a:ext uri="{FF2B5EF4-FFF2-40B4-BE49-F238E27FC236}">
                    <a16:creationId xmlns:a16="http://schemas.microsoft.com/office/drawing/2014/main" id="{EFAFDD99-CBCB-B949-F513-A7B8527ADE28}"/>
                  </a:ext>
                </a:extLst>
              </p:cNvPr>
              <p:cNvSpPr txBox="1">
                <a:spLocks noRot="1" noChangeAspect="1" noMove="1" noResize="1" noEditPoints="1" noAdjustHandles="1" noChangeArrowheads="1" noChangeShapeType="1" noTextEdit="1"/>
              </p:cNvSpPr>
              <p:nvPr/>
            </p:nvSpPr>
            <p:spPr>
              <a:xfrm>
                <a:off x="703383" y="1250390"/>
                <a:ext cx="4180115" cy="2375266"/>
              </a:xfrm>
              <a:prstGeom prst="rect">
                <a:avLst/>
              </a:prstGeom>
              <a:blipFill>
                <a:blip r:embed="rId4"/>
                <a:stretch>
                  <a:fillRect l="-1166" t="-1538" r="-67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5E6AE13-C7F7-2BC3-3012-B509FC509DE1}"/>
                  </a:ext>
                </a:extLst>
              </p:cNvPr>
              <p:cNvSpPr txBox="1"/>
              <p:nvPr/>
            </p:nvSpPr>
            <p:spPr>
              <a:xfrm>
                <a:off x="653930" y="3246463"/>
                <a:ext cx="4520020" cy="512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𝐡</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𝑝</m:t>
                          </m:r>
                          <m:d>
                            <m:d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dPr>
                            <m:e>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𝑗</m:t>
                                  </m:r>
                                </m:sub>
                              </m:sSub>
                            </m:e>
                          </m:d>
                        </m:sub>
                      </m:s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𝐖</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𝑝</m:t>
                          </m:r>
                        </m:sub>
                      </m:s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r>
                        <m:rPr>
                          <m:sty m:val="p"/>
                        </m:rPr>
                        <a:rPr lang="en-US" altLang="zh-CN" sz="1800" kern="100">
                          <a:effectLst/>
                          <a:latin typeface="Cambria Math" panose="02040503050406030204" pitchFamily="18" charset="0"/>
                          <a:ea typeface="等线" panose="02010600030101010101" pitchFamily="2" charset="-122"/>
                          <a:cs typeface="Arial" panose="020B0604020202020204" pitchFamily="34" charset="0"/>
                        </a:rPr>
                        <m:t>CONCAT</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d>
                        <m:d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dPr>
                        <m:e>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𝐡</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sup>
                          </m:sSub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𝐦</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sup>
                          </m:sSub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𝐦</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𝑗</m:t>
                                  </m:r>
                                </m:sub>
                              </m:sSub>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sup>
                          </m:sSub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𝐡</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𝑗</m:t>
                                  </m:r>
                                </m:sub>
                              </m:sSub>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sup>
                          </m:sSubSup>
                        </m:e>
                      </m:d>
                    </m:oMath>
                  </m:oMathPara>
                </a14:m>
                <a:endParaRPr lang="zh-CN" altLang="en-US" dirty="0"/>
              </a:p>
            </p:txBody>
          </p:sp>
        </mc:Choice>
        <mc:Fallback xmlns="">
          <p:sp>
            <p:nvSpPr>
              <p:cNvPr id="13" name="文本框 12">
                <a:extLst>
                  <a:ext uri="{FF2B5EF4-FFF2-40B4-BE49-F238E27FC236}">
                    <a16:creationId xmlns:a16="http://schemas.microsoft.com/office/drawing/2014/main" id="{55E6AE13-C7F7-2BC3-3012-B509FC509DE1}"/>
                  </a:ext>
                </a:extLst>
              </p:cNvPr>
              <p:cNvSpPr txBox="1">
                <a:spLocks noRot="1" noChangeAspect="1" noMove="1" noResize="1" noEditPoints="1" noAdjustHandles="1" noChangeArrowheads="1" noChangeShapeType="1" noTextEdit="1"/>
              </p:cNvSpPr>
              <p:nvPr/>
            </p:nvSpPr>
            <p:spPr>
              <a:xfrm>
                <a:off x="653930" y="3246463"/>
                <a:ext cx="4520020" cy="512000"/>
              </a:xfrm>
              <a:prstGeom prst="rect">
                <a:avLst/>
              </a:prstGeom>
              <a:blipFill>
                <a:blip r:embed="rId5"/>
                <a:stretch>
                  <a:fillRect b="-3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D59FCDBF-7BEE-9DCD-35D4-7838EF25FE4C}"/>
                  </a:ext>
                </a:extLst>
              </p:cNvPr>
              <p:cNvSpPr txBox="1"/>
              <p:nvPr/>
            </p:nvSpPr>
            <p:spPr>
              <a:xfrm>
                <a:off x="713430" y="4070091"/>
                <a:ext cx="4772023" cy="1909946"/>
              </a:xfrm>
              <a:prstGeom prst="rect">
                <a:avLst/>
              </a:prstGeom>
              <a:noFill/>
            </p:spPr>
            <p:txBody>
              <a:bodyPr wrap="square" rtlCol="0">
                <a:spAutoFit/>
              </a:bodyPr>
              <a:lstStyle/>
              <a:p>
                <a:r>
                  <a:rPr lang="en-US" altLang="zh-CN" b="0" i="0" dirty="0">
                    <a:solidFill>
                      <a:srgbClr val="1D2129"/>
                    </a:solidFill>
                    <a:effectLst/>
                    <a:latin typeface="PingFangSC-Regular"/>
                  </a:rPr>
                  <a:t>	</a:t>
                </a:r>
                <a:r>
                  <a:rPr lang="zh-CN" altLang="en-US" b="0" i="0" dirty="0">
                    <a:solidFill>
                      <a:srgbClr val="1D2129"/>
                    </a:solidFill>
                    <a:effectLst/>
                    <a:latin typeface="PingFangSC-Regular"/>
                  </a:rPr>
                  <a:t>为了</a:t>
                </a:r>
                <a:r>
                  <a:rPr lang="zh-CN" altLang="en-US" dirty="0">
                    <a:solidFill>
                      <a:srgbClr val="1D2129"/>
                    </a:solidFill>
                    <a:latin typeface="PingFangSC-Regular"/>
                  </a:rPr>
                  <a:t>对</a:t>
                </a:r>
                <a:r>
                  <a:rPr lang="zh-CN" altLang="en-US" b="0" i="0" dirty="0">
                    <a:solidFill>
                      <a:srgbClr val="1D2129"/>
                    </a:solidFill>
                    <a:effectLst/>
                    <a:latin typeface="PingFangSC-Regular"/>
                  </a:rPr>
                  <a:t>目标节点</a:t>
                </a:r>
                <a14:m>
                  <m:oMath xmlns:m="http://schemas.openxmlformats.org/officeDocument/2006/math">
                    <m:sSub>
                      <m:sSubPr>
                        <m:ctrlPr>
                          <a:rPr lang="en-US" altLang="zh-CN" b="0" i="1" smtClean="0">
                            <a:solidFill>
                              <a:srgbClr val="1D2129"/>
                            </a:solidFill>
                            <a:effectLst/>
                            <a:latin typeface="Cambria Math" panose="02040503050406030204" pitchFamily="18" charset="0"/>
                          </a:rPr>
                        </m:ctrlPr>
                      </m:sSubPr>
                      <m:e>
                        <m:r>
                          <a:rPr lang="en-US" altLang="zh-CN" b="0" i="1" smtClean="0">
                            <a:solidFill>
                              <a:srgbClr val="1D2129"/>
                            </a:solidFill>
                            <a:effectLst/>
                            <a:latin typeface="Cambria Math" panose="02040503050406030204" pitchFamily="18" charset="0"/>
                          </a:rPr>
                          <m:t>𝑟</m:t>
                        </m:r>
                      </m:e>
                      <m:sub>
                        <m:r>
                          <a:rPr lang="en-US" altLang="zh-CN" b="0" i="1" smtClean="0">
                            <a:solidFill>
                              <a:srgbClr val="1D2129"/>
                            </a:solidFill>
                            <a:effectLst/>
                            <a:latin typeface="Cambria Math" panose="02040503050406030204" pitchFamily="18" charset="0"/>
                          </a:rPr>
                          <m:t>𝑖</m:t>
                        </m:r>
                      </m:sub>
                    </m:sSub>
                  </m:oMath>
                </a14:m>
                <a:r>
                  <a:rPr lang="zh-CN" altLang="en-US" b="0" i="0" dirty="0">
                    <a:solidFill>
                      <a:srgbClr val="1D2129"/>
                    </a:solidFill>
                    <a:effectLst/>
                    <a:latin typeface="PingFangSC-Regular"/>
                  </a:rPr>
                  <a:t>的</a:t>
                </a:r>
                <a:r>
                  <a:rPr lang="zh-CN" altLang="en-US" b="0" i="0" dirty="0">
                    <a:solidFill>
                      <a:srgbClr val="FF0000"/>
                    </a:solidFill>
                    <a:effectLst/>
                    <a:latin typeface="PingFangSC-Regular"/>
                  </a:rPr>
                  <a:t>元路径实例进行信息聚合</a:t>
                </a:r>
                <a:r>
                  <a:rPr lang="zh-CN" altLang="en-US" b="0" i="0" dirty="0">
                    <a:solidFill>
                      <a:srgbClr val="1D2129"/>
                    </a:solidFill>
                    <a:effectLst/>
                    <a:latin typeface="PingFangSC-Regular"/>
                  </a:rPr>
                  <a:t>，对每种类型的元路径</a:t>
                </a:r>
                <a14:m>
                  <m:oMath xmlns:m="http://schemas.openxmlformats.org/officeDocument/2006/math">
                    <m:sSub>
                      <m:sSubPr>
                        <m:ctrlPr>
                          <a:rPr lang="en-US" altLang="zh-CN" b="0" i="1" smtClean="0">
                            <a:solidFill>
                              <a:srgbClr val="1D2129"/>
                            </a:solidFill>
                            <a:effectLst/>
                            <a:latin typeface="Cambria Math" panose="02040503050406030204" pitchFamily="18" charset="0"/>
                          </a:rPr>
                        </m:ctrlPr>
                      </m:sSubPr>
                      <m:e>
                        <m:r>
                          <a:rPr lang="en-US" altLang="zh-CN" b="0" i="1" smtClean="0">
                            <a:solidFill>
                              <a:srgbClr val="1D2129"/>
                            </a:solidFill>
                            <a:effectLst/>
                            <a:latin typeface="Cambria Math" panose="02040503050406030204" pitchFamily="18" charset="0"/>
                          </a:rPr>
                          <m:t>𝑃</m:t>
                        </m:r>
                      </m:e>
                      <m:sub>
                        <m:r>
                          <a:rPr lang="en-US" altLang="zh-CN" b="0" i="1" smtClean="0">
                            <a:solidFill>
                              <a:srgbClr val="1D2129"/>
                            </a:solidFill>
                            <a:effectLst/>
                            <a:latin typeface="Cambria Math" panose="02040503050406030204" pitchFamily="18" charset="0"/>
                          </a:rPr>
                          <m:t>𝐴</m:t>
                        </m:r>
                      </m:sub>
                    </m:sSub>
                  </m:oMath>
                </a14:m>
                <a:r>
                  <a:rPr lang="zh-CN" altLang="en-US" b="0" i="0" dirty="0">
                    <a:solidFill>
                      <a:srgbClr val="1D2129"/>
                    </a:solidFill>
                    <a:effectLst/>
                    <a:latin typeface="PingFangSC-Regular"/>
                  </a:rPr>
                  <a:t>执行实例的加权和：</a:t>
                </a:r>
                <a:endParaRPr lang="en-US" altLang="zh-CN" b="0" i="0" dirty="0">
                  <a:solidFill>
                    <a:srgbClr val="1D2129"/>
                  </a:solidFill>
                  <a:effectLst/>
                  <a:latin typeface="PingFangSC-Regular"/>
                </a:endParaRPr>
              </a:p>
              <a:p>
                <a:pPr/>
                <a14:m>
                  <m:oMathPara xmlns:m="http://schemas.openxmlformats.org/officeDocument/2006/math">
                    <m:oMathParaPr>
                      <m:jc m:val="centerGroup"/>
                    </m:oMathParaPr>
                    <m:oMath xmlns:m="http://schemas.openxmlformats.org/officeDocument/2006/math">
                      <m:sSubSup>
                        <m:sSubSupPr>
                          <m:ctrlPr>
                            <a:rPr lang="zh-CN" altLang="zh-CN" sz="1800" i="1" kern="100" smtClean="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h</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up>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𝑃</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𝐴</m:t>
                              </m:r>
                            </m:sub>
                          </m:sSub>
                        </m:sup>
                      </m:sSub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nary>
                        <m:naryPr>
                          <m:chr m:val="∑"/>
                          <m:supHide m:val="on"/>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naryPr>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𝑝</m:t>
                          </m:r>
                          <m:d>
                            <m:d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dPr>
                            <m:e>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ub>
                              </m:sSub>
                            </m:e>
                          </m:d>
                          <m:r>
                            <a:rPr lang="zh-CN" altLang="zh-CN" sz="1800"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𝑃</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𝐴</m:t>
                              </m:r>
                            </m:sub>
                          </m:sSub>
                        </m:sub>
                        <m:sup/>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𝑠</m:t>
                          </m:r>
                          <m:d>
                            <m:d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dPr>
                            <m:e>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ub>
                              </m:sSub>
                            </m:e>
                          </m:d>
                        </m:e>
                      </m:nary>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h</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𝑝</m:t>
                          </m:r>
                          <m:d>
                            <m:d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dPr>
                            <m:e>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e>
                          </m:d>
                        </m:sub>
                      </m:sSub>
                    </m:oMath>
                  </m:oMathPara>
                </a14:m>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endParaRPr lang="zh-CN" altLang="en-US" dirty="0"/>
              </a:p>
            </p:txBody>
          </p:sp>
        </mc:Choice>
        <mc:Fallback>
          <p:sp>
            <p:nvSpPr>
              <p:cNvPr id="14" name="文本框 13">
                <a:extLst>
                  <a:ext uri="{FF2B5EF4-FFF2-40B4-BE49-F238E27FC236}">
                    <a16:creationId xmlns:a16="http://schemas.microsoft.com/office/drawing/2014/main" id="{D59FCDBF-7BEE-9DCD-35D4-7838EF25FE4C}"/>
                  </a:ext>
                </a:extLst>
              </p:cNvPr>
              <p:cNvSpPr txBox="1">
                <a:spLocks noRot="1" noChangeAspect="1" noMove="1" noResize="1" noEditPoints="1" noAdjustHandles="1" noChangeArrowheads="1" noChangeShapeType="1" noTextEdit="1"/>
              </p:cNvSpPr>
              <p:nvPr/>
            </p:nvSpPr>
            <p:spPr>
              <a:xfrm>
                <a:off x="713430" y="4070091"/>
                <a:ext cx="4772023" cy="1909946"/>
              </a:xfrm>
              <a:prstGeom prst="rect">
                <a:avLst/>
              </a:prstGeom>
              <a:blipFill>
                <a:blip r:embed="rId6"/>
                <a:stretch>
                  <a:fillRect l="-1022" t="-2236" r="-10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1161855"/>
      </p:ext>
    </p:extLst>
  </p:cSld>
  <p:clrMapOvr>
    <a:masterClrMapping/>
  </p:clrMapOvr>
  <p:transition>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13</a:t>
            </a:fld>
            <a:endParaRPr lang="zh-CN" altLang="en-US" dirty="0"/>
          </a:p>
        </p:txBody>
      </p:sp>
      <p:sp>
        <p:nvSpPr>
          <p:cNvPr id="12" name="文本框 11">
            <a:extLst>
              <a:ext uri="{FF2B5EF4-FFF2-40B4-BE49-F238E27FC236}">
                <a16:creationId xmlns:a16="http://schemas.microsoft.com/office/drawing/2014/main" id="{F8B63E00-39B6-47D2-8CFA-7A245C8A13D7}"/>
              </a:ext>
            </a:extLst>
          </p:cNvPr>
          <p:cNvSpPr txBox="1"/>
          <p:nvPr/>
        </p:nvSpPr>
        <p:spPr>
          <a:xfrm>
            <a:off x="428281" y="199434"/>
            <a:ext cx="7349143"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算法</a:t>
            </a:r>
            <a:r>
              <a:rPr lang="en-US" altLang="zh-CN" sz="2800" b="1" spc="200" dirty="0">
                <a:solidFill>
                  <a:schemeClr val="bg1"/>
                </a:solidFill>
                <a:latin typeface="Calibri" panose="020F0502020204030204" pitchFamily="34" charset="0"/>
                <a:ea typeface="微软雅黑" panose="020B0503020204020204" pitchFamily="34" charset="-122"/>
              </a:rPr>
              <a:t>-Distribution-aware </a:t>
            </a:r>
            <a:r>
              <a:rPr lang="en-US" altLang="zh-CN" sz="2800" b="1" spc="200" dirty="0" err="1">
                <a:solidFill>
                  <a:schemeClr val="bg1"/>
                </a:solidFill>
                <a:latin typeface="Calibri" panose="020F0502020204030204" pitchFamily="34" charset="0"/>
                <a:ea typeface="微软雅黑" panose="020B0503020204020204" pitchFamily="34" charset="-122"/>
              </a:rPr>
              <a:t>PathSim</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sp>
        <p:nvSpPr>
          <p:cNvPr id="8" name="矩形 7">
            <a:extLst>
              <a:ext uri="{FF2B5EF4-FFF2-40B4-BE49-F238E27FC236}">
                <a16:creationId xmlns:a16="http://schemas.microsoft.com/office/drawing/2014/main" id="{196D2383-7546-CEFE-9E7B-E394E893B6B7}"/>
              </a:ext>
            </a:extLst>
          </p:cNvPr>
          <p:cNvSpPr/>
          <p:nvPr/>
        </p:nvSpPr>
        <p:spPr>
          <a:xfrm>
            <a:off x="4300695" y="2378948"/>
            <a:ext cx="391885" cy="3215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08F83340-3EF9-2838-0F82-A2064167C648}"/>
              </a:ext>
            </a:extLst>
          </p:cNvPr>
          <p:cNvGrpSpPr>
            <a:grpSpLocks noChangeAspect="1"/>
          </p:cNvGrpSpPr>
          <p:nvPr/>
        </p:nvGrpSpPr>
        <p:grpSpPr>
          <a:xfrm>
            <a:off x="4973936" y="2017071"/>
            <a:ext cx="3922005" cy="2823857"/>
            <a:chOff x="4300695" y="1942759"/>
            <a:chExt cx="4128427" cy="2972481"/>
          </a:xfrm>
        </p:grpSpPr>
        <p:pic>
          <p:nvPicPr>
            <p:cNvPr id="13" name="图片 12">
              <a:extLst>
                <a:ext uri="{FF2B5EF4-FFF2-40B4-BE49-F238E27FC236}">
                  <a16:creationId xmlns:a16="http://schemas.microsoft.com/office/drawing/2014/main" id="{37FDC18A-FE3A-51C6-6964-E16FB882ECC2}"/>
                </a:ext>
              </a:extLst>
            </p:cNvPr>
            <p:cNvPicPr>
              <a:picLocks noChangeAspect="1"/>
            </p:cNvPicPr>
            <p:nvPr/>
          </p:nvPicPr>
          <p:blipFill>
            <a:blip r:embed="rId3"/>
            <a:stretch>
              <a:fillRect/>
            </a:stretch>
          </p:blipFill>
          <p:spPr>
            <a:xfrm>
              <a:off x="4357230" y="1942759"/>
              <a:ext cx="4071892" cy="2972481"/>
            </a:xfrm>
            <a:prstGeom prst="rect">
              <a:avLst/>
            </a:prstGeom>
          </p:spPr>
        </p:pic>
        <p:sp>
          <p:nvSpPr>
            <p:cNvPr id="14" name="矩形 13">
              <a:extLst>
                <a:ext uri="{FF2B5EF4-FFF2-40B4-BE49-F238E27FC236}">
                  <a16:creationId xmlns:a16="http://schemas.microsoft.com/office/drawing/2014/main" id="{C2B67E6A-8FCD-5A2F-CA17-D62847C41C60}"/>
                </a:ext>
              </a:extLst>
            </p:cNvPr>
            <p:cNvSpPr/>
            <p:nvPr/>
          </p:nvSpPr>
          <p:spPr>
            <a:xfrm>
              <a:off x="4300695" y="2502040"/>
              <a:ext cx="391885" cy="3215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A7F5510E-5B49-4298-13A9-D480C693E255}"/>
                  </a:ext>
                </a:extLst>
              </p:cNvPr>
              <p:cNvSpPr txBox="1"/>
              <p:nvPr/>
            </p:nvSpPr>
            <p:spPr>
              <a:xfrm>
                <a:off x="710142" y="2853858"/>
                <a:ext cx="4149970" cy="2512611"/>
              </a:xfrm>
              <a:prstGeom prst="rect">
                <a:avLst/>
              </a:prstGeom>
              <a:noFill/>
            </p:spPr>
            <p:txBody>
              <a:bodyPr wrap="square" rtlCol="0">
                <a:spAutoFit/>
              </a:bodyPr>
              <a:lstStyle/>
              <a:p>
                <a:r>
                  <a:rPr lang="en-US" altLang="zh-CN" dirty="0"/>
                  <a:t>	</a:t>
                </a:r>
                <a:r>
                  <a:rPr lang="zh-CN" altLang="en-US" dirty="0"/>
                  <a:t>本文在传统的</a:t>
                </a:r>
                <a:r>
                  <a:rPr lang="en-US" altLang="zh-CN" dirty="0" err="1"/>
                  <a:t>PathSim</a:t>
                </a:r>
                <a:r>
                  <a:rPr lang="zh-CN" altLang="en-US" dirty="0"/>
                  <a:t>基础上提出了一个</a:t>
                </a:r>
                <a:r>
                  <a:rPr lang="zh-CN" altLang="en-US" dirty="0">
                    <a:solidFill>
                      <a:srgbClr val="FF0000"/>
                    </a:solidFill>
                  </a:rPr>
                  <a:t>细粒度</a:t>
                </a:r>
                <a:r>
                  <a:rPr lang="en-US" altLang="zh-CN" dirty="0">
                    <a:solidFill>
                      <a:srgbClr val="FF0000"/>
                    </a:solidFill>
                  </a:rPr>
                  <a:t>distribution-aware </a:t>
                </a:r>
                <a:r>
                  <a:rPr lang="en-US" altLang="zh-CN" dirty="0" err="1">
                    <a:solidFill>
                      <a:srgbClr val="FF0000"/>
                    </a:solidFill>
                  </a:rPr>
                  <a:t>PathSim</a:t>
                </a:r>
                <a:r>
                  <a:rPr lang="zh-CN" altLang="en-US" dirty="0"/>
                  <a:t>。</a:t>
                </a:r>
                <a:r>
                  <a:rPr lang="zh-CN" altLang="en-US" b="0" i="0" dirty="0">
                    <a:solidFill>
                      <a:srgbClr val="1D2129"/>
                    </a:solidFill>
                    <a:effectLst/>
                    <a:latin typeface="PingFangSC-Regular"/>
                  </a:rPr>
                  <a:t>两个区域的</a:t>
                </a:r>
                <a:r>
                  <a:rPr lang="en-US" altLang="zh-CN" b="0" i="0" dirty="0" err="1">
                    <a:solidFill>
                      <a:srgbClr val="1D2129"/>
                    </a:solidFill>
                    <a:effectLst/>
                    <a:latin typeface="PingFangSC-Regular"/>
                  </a:rPr>
                  <a:t>PathSim</a:t>
                </a:r>
                <a:r>
                  <a:rPr lang="en-US" altLang="zh-CN" dirty="0">
                    <a:solidFill>
                      <a:srgbClr val="1D2129"/>
                    </a:solidFill>
                    <a:latin typeface="PingFangSC-Regular"/>
                  </a:rPr>
                  <a:t> </a:t>
                </a:r>
                <a14:m>
                  <m:oMath xmlns:m="http://schemas.openxmlformats.org/officeDocument/2006/math">
                    <m:r>
                      <a:rPr lang="en-US" altLang="zh-CN" b="0" i="1" dirty="0" smtClean="0">
                        <a:solidFill>
                          <a:srgbClr val="1D2129"/>
                        </a:solidFill>
                        <a:effectLst/>
                        <a:latin typeface="Cambria Math" panose="02040503050406030204" pitchFamily="18" charset="0"/>
                      </a:rPr>
                      <m:t>𝑠</m:t>
                    </m:r>
                    <m:r>
                      <a:rPr lang="en-US" altLang="zh-CN" b="0" i="1" dirty="0" smtClean="0">
                        <a:solidFill>
                          <a:srgbClr val="1D2129"/>
                        </a:solidFill>
                        <a:effectLst/>
                        <a:latin typeface="Cambria Math" panose="02040503050406030204" pitchFamily="18" charset="0"/>
                      </a:rPr>
                      <m:t>(</m:t>
                    </m:r>
                    <m:sSub>
                      <m:sSubPr>
                        <m:ctrlPr>
                          <a:rPr lang="en-US" altLang="zh-CN" b="0" i="1" dirty="0" smtClean="0">
                            <a:solidFill>
                              <a:srgbClr val="1D2129"/>
                            </a:solidFill>
                            <a:effectLst/>
                            <a:latin typeface="Cambria Math" panose="02040503050406030204" pitchFamily="18" charset="0"/>
                          </a:rPr>
                        </m:ctrlPr>
                      </m:sSubPr>
                      <m:e>
                        <m:r>
                          <a:rPr lang="en-US" altLang="zh-CN" b="0" i="1" dirty="0" err="1" smtClean="0">
                            <a:solidFill>
                              <a:srgbClr val="1D2129"/>
                            </a:solidFill>
                            <a:effectLst/>
                            <a:latin typeface="Cambria Math" panose="02040503050406030204" pitchFamily="18" charset="0"/>
                          </a:rPr>
                          <m:t>𝑟</m:t>
                        </m:r>
                      </m:e>
                      <m:sub>
                        <m:r>
                          <a:rPr lang="en-US" altLang="zh-CN" b="0" i="1" dirty="0" smtClean="0">
                            <a:solidFill>
                              <a:srgbClr val="1D2129"/>
                            </a:solidFill>
                            <a:effectLst/>
                            <a:latin typeface="Cambria Math" panose="02040503050406030204" pitchFamily="18" charset="0"/>
                          </a:rPr>
                          <m:t>𝑖</m:t>
                        </m:r>
                      </m:sub>
                    </m:sSub>
                    <m:r>
                      <a:rPr lang="en-US" altLang="zh-CN" b="0" i="1" dirty="0" smtClean="0">
                        <a:solidFill>
                          <a:srgbClr val="1D2129"/>
                        </a:solidFill>
                        <a:effectLst/>
                        <a:latin typeface="Cambria Math" panose="02040503050406030204" pitchFamily="18" charset="0"/>
                      </a:rPr>
                      <m:t> , </m:t>
                    </m:r>
                    <m:sSub>
                      <m:sSubPr>
                        <m:ctrlPr>
                          <a:rPr lang="en-US" altLang="zh-CN" b="0" i="1" dirty="0" smtClean="0">
                            <a:solidFill>
                              <a:srgbClr val="1D2129"/>
                            </a:solidFill>
                            <a:effectLst/>
                            <a:latin typeface="Cambria Math" panose="02040503050406030204" pitchFamily="18" charset="0"/>
                          </a:rPr>
                        </m:ctrlPr>
                      </m:sSubPr>
                      <m:e>
                        <m:r>
                          <a:rPr lang="en-US" altLang="zh-CN" b="0" i="1" dirty="0" err="1" smtClean="0">
                            <a:solidFill>
                              <a:srgbClr val="1D2129"/>
                            </a:solidFill>
                            <a:effectLst/>
                            <a:latin typeface="Cambria Math" panose="02040503050406030204" pitchFamily="18" charset="0"/>
                          </a:rPr>
                          <m:t>𝑟</m:t>
                        </m:r>
                      </m:e>
                      <m:sub>
                        <m:r>
                          <a:rPr lang="en-US" altLang="zh-CN" b="0" i="1" dirty="0" smtClean="0">
                            <a:solidFill>
                              <a:srgbClr val="1D2129"/>
                            </a:solidFill>
                            <a:effectLst/>
                            <a:latin typeface="Cambria Math" panose="02040503050406030204" pitchFamily="18" charset="0"/>
                          </a:rPr>
                          <m:t>𝑗</m:t>
                        </m:r>
                      </m:sub>
                    </m:sSub>
                    <m:r>
                      <a:rPr lang="en-US" altLang="zh-CN" b="0" i="1" dirty="0" smtClean="0">
                        <a:solidFill>
                          <a:srgbClr val="1D2129"/>
                        </a:solidFill>
                        <a:effectLst/>
                        <a:latin typeface="Cambria Math" panose="02040503050406030204" pitchFamily="18" charset="0"/>
                      </a:rPr>
                      <m:t>) </m:t>
                    </m:r>
                  </m:oMath>
                </a14:m>
                <a:r>
                  <a:rPr lang="zh-CN" altLang="en-US" b="0" i="0" dirty="0">
                    <a:solidFill>
                      <a:srgbClr val="1D2129"/>
                    </a:solidFill>
                    <a:effectLst/>
                    <a:latin typeface="PingFangSC-Regular"/>
                  </a:rPr>
                  <a:t>由下式给出：</a:t>
                </a:r>
                <a:endParaRPr lang="en-US" altLang="zh-CN" b="0" i="0" dirty="0">
                  <a:solidFill>
                    <a:srgbClr val="1D2129"/>
                  </a:solidFill>
                  <a:effectLst/>
                  <a:latin typeface="PingFangSC-Regular"/>
                </a:endParaRPr>
              </a:p>
              <a:p>
                <a:endParaRPr lang="en-US" altLang="zh-CN" b="0" i="0" dirty="0">
                  <a:solidFill>
                    <a:srgbClr val="1D2129"/>
                  </a:solidFill>
                  <a:effectLst/>
                  <a:latin typeface="PingFangSC-Regular"/>
                </a:endParaRPr>
              </a:p>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zh-CN" i="1" smtClean="0">
                              <a:effectLst/>
                              <a:latin typeface="Cambria Math" panose="02040503050406030204" pitchFamily="18" charset="0"/>
                              <a:ea typeface="Cambria Math" panose="02040503050406030204" pitchFamily="18" charset="0"/>
                            </a:rPr>
                          </m:ctrlPr>
                        </m:mPr>
                        <m:m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𝑠</m:t>
                            </m:r>
                            <m:d>
                              <m:dPr>
                                <m:ctrlP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𝑟</m:t>
                                    </m:r>
                                  </m:e>
                                  <m: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𝑖</m:t>
                                    </m:r>
                                  </m:sub>
                                </m:s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𝑟</m:t>
                                    </m:r>
                                  </m:e>
                                  <m: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𝑗</m:t>
                                    </m:r>
                                  </m:sub>
                                </m:sSub>
                              </m:e>
                            </m:d>
                            <m:r>
                              <a:rPr lang="en-US" altLang="zh-CN" sz="1800" b="0" i="1" smtClean="0">
                                <a:effectLst/>
                                <a:latin typeface="Cambria Math" panose="02040503050406030204" pitchFamily="18" charset="0"/>
                                <a:ea typeface="Cambria Math" panose="02040503050406030204" pitchFamily="18" charset="0"/>
                                <a:cs typeface="Cambria Math" panose="02040503050406030204" pitchFamily="18" charset="0"/>
                              </a:rPr>
                              <m:t>=</m:t>
                            </m:r>
                          </m:e>
                          <m:e>
                            <m:limLow>
                              <m:limLowPr>
                                <m:ctrlPr>
                                  <a:rPr lang="zh-CN" altLang="zh-CN" i="1">
                                    <a:effectLst/>
                                    <a:latin typeface="Cambria Math" panose="02040503050406030204" pitchFamily="18" charset="0"/>
                                    <a:ea typeface="Cambria Math" panose="02040503050406030204" pitchFamily="18" charset="0"/>
                                  </a:rPr>
                                </m:ctrlPr>
                              </m:limLow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e>
                              <m:lim>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𝑧</m:t>
                                </m:r>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𝑍</m:t>
                                </m:r>
                              </m:lim>
                            </m:limLow>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𝑧</m:t>
                                </m:r>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num>
                              <m:den>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𝑍</m:t>
                                </m:r>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den>
                            </m:f>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𝑠</m:t>
                            </m:r>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𝑟</m:t>
                                </m:r>
                              </m:e>
                              <m: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𝑖</m:t>
                                </m:r>
                              </m:sub>
                            </m:s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𝑧</m:t>
                            </m:r>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𝑟</m:t>
                                </m:r>
                              </m:e>
                              <m: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𝑗</m:t>
                                </m:r>
                              </m:sub>
                            </m:s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e>
                        </m:mr>
                        <m:m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𝑠</m:t>
                            </m:r>
                            <m:d>
                              <m:dPr>
                                <m:ctrlP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𝑟</m:t>
                                    </m:r>
                                  </m:e>
                                  <m: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𝑖</m:t>
                                    </m:r>
                                  </m:sub>
                                </m:s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𝑧</m:t>
                                </m:r>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𝑟</m:t>
                                    </m:r>
                                  </m:e>
                                  <m: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𝑗</m:t>
                                    </m:r>
                                  </m:sub>
                                </m:sSub>
                              </m:e>
                            </m:d>
                            <m:r>
                              <a:rPr lang="en-US" altLang="zh-CN" sz="1800" b="0" i="1" smtClean="0">
                                <a:effectLst/>
                                <a:latin typeface="Cambria Math" panose="02040503050406030204" pitchFamily="18" charset="0"/>
                                <a:ea typeface="Cambria Math" panose="02040503050406030204" pitchFamily="18" charset="0"/>
                                <a:cs typeface="Cambria Math" panose="02040503050406030204" pitchFamily="18" charset="0"/>
                              </a:rPr>
                              <m:t>=</m:t>
                            </m:r>
                          </m:e>
                          <m:e>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2×|</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𝑝</m:t>
                                    </m:r>
                                  </m:e>
                                  <m:sub>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𝑟</m:t>
                                        </m:r>
                                      </m:e>
                                      <m: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𝑖</m:t>
                                        </m:r>
                                      </m:sub>
                                    </m:s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𝑟</m:t>
                                        </m:r>
                                      </m:e>
                                      <m: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𝑗</m:t>
                                        </m:r>
                                      </m:sub>
                                    </m:sSub>
                                  </m:sub>
                                </m:s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𝑝</m:t>
                                    </m:r>
                                  </m:e>
                                  <m:sub>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𝑟</m:t>
                                        </m:r>
                                      </m:e>
                                      <m: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𝑖</m:t>
                                        </m:r>
                                      </m:sub>
                                    </m:s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𝑟</m:t>
                                        </m:r>
                                      </m:e>
                                      <m: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𝑗</m:t>
                                        </m:r>
                                      </m:sub>
                                    </m:sSub>
                                  </m:sub>
                                </m:s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𝑃</m:t>
                                    </m:r>
                                  </m:e>
                                  <m: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𝑧</m:t>
                                    </m:r>
                                  </m:sub>
                                </m:s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num>
                              <m:den>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𝑝</m:t>
                                    </m:r>
                                  </m:e>
                                  <m:sub>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𝑟</m:t>
                                        </m:r>
                                      </m:e>
                                      <m: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𝑖</m:t>
                                        </m:r>
                                      </m:sub>
                                    </m:s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𝑟</m:t>
                                        </m:r>
                                      </m:e>
                                      <m: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𝑖</m:t>
                                        </m:r>
                                      </m:sub>
                                    </m:sSub>
                                  </m:sub>
                                </m:s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𝑝</m:t>
                                    </m:r>
                                  </m:e>
                                  <m:sub>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𝑟</m:t>
                                        </m:r>
                                      </m:e>
                                      <m: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𝑖</m:t>
                                        </m:r>
                                      </m:sub>
                                    </m:s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𝑟</m:t>
                                        </m:r>
                                      </m:e>
                                      <m: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𝑖</m:t>
                                        </m:r>
                                      </m:sub>
                                    </m:sSub>
                                  </m:sub>
                                </m:s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𝑃</m:t>
                                    </m:r>
                                  </m:e>
                                  <m: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𝑧</m:t>
                                    </m:r>
                                  </m:sub>
                                </m:s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𝑝</m:t>
                                    </m:r>
                                  </m:e>
                                  <m:sub>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𝑟</m:t>
                                        </m:r>
                                      </m:e>
                                      <m: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𝑗</m:t>
                                        </m:r>
                                      </m:sub>
                                    </m:s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𝑟</m:t>
                                        </m:r>
                                      </m:e>
                                      <m: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𝑗</m:t>
                                        </m:r>
                                      </m:sub>
                                    </m:sSub>
                                  </m:sub>
                                </m:s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𝑝</m:t>
                                    </m:r>
                                  </m:e>
                                  <m:sub>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𝑟</m:t>
                                        </m:r>
                                      </m:e>
                                      <m: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𝑗</m:t>
                                        </m:r>
                                      </m:sub>
                                    </m:s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𝑟</m:t>
                                        </m:r>
                                      </m:e>
                                      <m: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𝑗</m:t>
                                        </m:r>
                                      </m:sub>
                                    </m:sSub>
                                  </m:sub>
                                </m:s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𝑃</m:t>
                                    </m:r>
                                  </m:e>
                                  <m: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𝑧</m:t>
                                    </m:r>
                                  </m:sub>
                                </m:sSub>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den>
                            </m:f>
                          </m:e>
                        </m:mr>
                      </m:m>
                    </m:oMath>
                  </m:oMathPara>
                </a14:m>
                <a:endParaRPr lang="zh-CN" altLang="en-US" dirty="0"/>
              </a:p>
            </p:txBody>
          </p:sp>
        </mc:Choice>
        <mc:Fallback>
          <p:sp>
            <p:nvSpPr>
              <p:cNvPr id="15" name="文本框 14">
                <a:extLst>
                  <a:ext uri="{FF2B5EF4-FFF2-40B4-BE49-F238E27FC236}">
                    <a16:creationId xmlns:a16="http://schemas.microsoft.com/office/drawing/2014/main" id="{A7F5510E-5B49-4298-13A9-D480C693E255}"/>
                  </a:ext>
                </a:extLst>
              </p:cNvPr>
              <p:cNvSpPr txBox="1">
                <a:spLocks noRot="1" noChangeAspect="1" noMove="1" noResize="1" noEditPoints="1" noAdjustHandles="1" noChangeArrowheads="1" noChangeShapeType="1" noTextEdit="1"/>
              </p:cNvSpPr>
              <p:nvPr/>
            </p:nvSpPr>
            <p:spPr>
              <a:xfrm>
                <a:off x="710142" y="2853858"/>
                <a:ext cx="4149970" cy="2512611"/>
              </a:xfrm>
              <a:prstGeom prst="rect">
                <a:avLst/>
              </a:prstGeom>
              <a:blipFill>
                <a:blip r:embed="rId4"/>
                <a:stretch>
                  <a:fillRect l="-1175" t="-1456" r="-320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35DDC981-D752-0F8D-0CF4-7AC74AB569A3}"/>
                  </a:ext>
                </a:extLst>
              </p:cNvPr>
              <p:cNvSpPr txBox="1"/>
              <p:nvPr/>
            </p:nvSpPr>
            <p:spPr>
              <a:xfrm>
                <a:off x="698450" y="1081523"/>
                <a:ext cx="4572000" cy="1860959"/>
              </a:xfrm>
              <a:prstGeom prst="rect">
                <a:avLst/>
              </a:prstGeom>
              <a:noFill/>
            </p:spPr>
            <p:txBody>
              <a:bodyPr wrap="square">
                <a:spAutoFit/>
              </a:bodyPr>
              <a:lstStyle/>
              <a:p>
                <a:r>
                  <a:rPr lang="en-US" altLang="zh-CN" dirty="0" err="1"/>
                  <a:t>PathSim</a:t>
                </a:r>
                <a:r>
                  <a:rPr lang="en-US" altLang="zh-CN" baseline="30000" dirty="0"/>
                  <a:t>[1]</a:t>
                </a:r>
                <a:r>
                  <a:rPr lang="zh-CN" altLang="en-US" dirty="0"/>
                  <a:t>：</a:t>
                </a:r>
                <a:endParaRPr lang="en-US" altLang="zh-CN" dirty="0"/>
              </a:p>
              <a:p>
                <a:pPr/>
                <a14:m>
                  <m:oMathPara xmlns:m="http://schemas.openxmlformats.org/officeDocument/2006/math">
                    <m:oMathParaPr>
                      <m:jc m:val="centerGroup"/>
                    </m:oMathParaPr>
                    <m:oMath xmlns:m="http://schemas.openxmlformats.org/officeDocument/2006/math">
                      <m:sSup>
                        <m:sSupPr>
                          <m:ctrlPr>
                            <a:rPr lang="zh-CN" altLang="zh-CN" sz="1800" i="1" kern="100" smtClean="0">
                              <a:effectLst/>
                              <a:latin typeface="Cambria Math" panose="02040503050406030204" pitchFamily="18" charset="0"/>
                              <a:ea typeface="Cambria Math" panose="02040503050406030204" pitchFamily="18" charset="0"/>
                              <a:cs typeface="Arial" panose="020B0604020202020204" pitchFamily="34" charset="0"/>
                            </a:rPr>
                          </m:ctrlPr>
                        </m:sSup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𝑠</m:t>
                          </m:r>
                        </m:e>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up>
                      </m:sSup>
                      <m:d>
                        <m:d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dPr>
                        <m:e>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𝑗</m:t>
                              </m:r>
                            </m:sub>
                          </m:sSub>
                        </m:e>
                      </m:d>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f>
                        <m:f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fPr>
                        <m:num>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2×</m:t>
                          </m:r>
                          <m:d>
                            <m:dPr>
                              <m:begChr m:val="|"/>
                              <m:endChr m:val="|"/>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dPr>
                            <m:e>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𝑝</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𝑗</m:t>
                                      </m:r>
                                    </m:sub>
                                  </m:sSub>
                                </m:sub>
                              </m:s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𝑝</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𝑗</m:t>
                                      </m:r>
                                    </m:sub>
                                  </m:sSub>
                                </m:sub>
                              </m:s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𝒫</m:t>
                              </m:r>
                            </m:e>
                          </m:d>
                        </m:num>
                        <m:den>
                          <m:d>
                            <m:dPr>
                              <m:begChr m:val="|"/>
                              <m:endChr m:val="|"/>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dPr>
                            <m:e>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𝑝</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𝑝</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𝒫</m:t>
                              </m:r>
                            </m:e>
                          </m:d>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d>
                            <m:dPr>
                              <m:begChr m:val="|"/>
                              <m:endChr m:val="|"/>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dPr>
                            <m:e>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𝑝</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𝑗</m:t>
                                      </m:r>
                                    </m:sub>
                                  </m:s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𝑗</m:t>
                                      </m:r>
                                    </m:sub>
                                  </m:sSub>
                                </m:sub>
                              </m:s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𝑝</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𝑗</m:t>
                                      </m:r>
                                    </m:sub>
                                  </m:s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𝑗</m:t>
                                      </m:r>
                                    </m:sub>
                                  </m:sSub>
                                </m:sub>
                              </m:s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𝒫</m:t>
                              </m:r>
                            </m:e>
                          </m:d>
                        </m:den>
                      </m:f>
                    </m:oMath>
                  </m:oMathPara>
                </a14:m>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endParaRPr lang="zh-CN" altLang="en-US" dirty="0"/>
              </a:p>
            </p:txBody>
          </p:sp>
        </mc:Choice>
        <mc:Fallback xmlns="">
          <p:sp>
            <p:nvSpPr>
              <p:cNvPr id="17" name="文本框 16">
                <a:extLst>
                  <a:ext uri="{FF2B5EF4-FFF2-40B4-BE49-F238E27FC236}">
                    <a16:creationId xmlns:a16="http://schemas.microsoft.com/office/drawing/2014/main" id="{35DDC981-D752-0F8D-0CF4-7AC74AB569A3}"/>
                  </a:ext>
                </a:extLst>
              </p:cNvPr>
              <p:cNvSpPr txBox="1">
                <a:spLocks noRot="1" noChangeAspect="1" noMove="1" noResize="1" noEditPoints="1" noAdjustHandles="1" noChangeArrowheads="1" noChangeShapeType="1" noTextEdit="1"/>
              </p:cNvSpPr>
              <p:nvPr/>
            </p:nvSpPr>
            <p:spPr>
              <a:xfrm>
                <a:off x="698450" y="1081523"/>
                <a:ext cx="4572000" cy="1860959"/>
              </a:xfrm>
              <a:prstGeom prst="rect">
                <a:avLst/>
              </a:prstGeom>
              <a:blipFill>
                <a:blip r:embed="rId5"/>
                <a:stretch>
                  <a:fillRect l="-1200" t="-1961"/>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3A1EBDBA-F3EE-5CCD-EF29-8350D9C74086}"/>
              </a:ext>
            </a:extLst>
          </p:cNvPr>
          <p:cNvSpPr txBox="1"/>
          <p:nvPr/>
        </p:nvSpPr>
        <p:spPr>
          <a:xfrm>
            <a:off x="170393" y="6366392"/>
            <a:ext cx="6471708" cy="461665"/>
          </a:xfrm>
          <a:prstGeom prst="rect">
            <a:avLst/>
          </a:prstGeom>
          <a:noFill/>
        </p:spPr>
        <p:txBody>
          <a:bodyPr wrap="square" rtlCol="0">
            <a:spAutoFit/>
          </a:bodyPr>
          <a:lstStyle/>
          <a:p>
            <a:r>
              <a:rPr lang="en-US" altLang="zh-CN" sz="1200" dirty="0">
                <a:solidFill>
                  <a:schemeClr val="bg1">
                    <a:lumMod val="50000"/>
                  </a:schemeClr>
                </a:solidFill>
              </a:rPr>
              <a:t>[1] </a:t>
            </a:r>
            <a:r>
              <a:rPr lang="en-US" altLang="zh-CN" sz="1200" b="0" i="0" dirty="0">
                <a:solidFill>
                  <a:schemeClr val="bg1">
                    <a:lumMod val="50000"/>
                  </a:schemeClr>
                </a:solidFill>
                <a:effectLst/>
              </a:rPr>
              <a:t>Sun Y, Han J, Yan X, et al. </a:t>
            </a:r>
            <a:r>
              <a:rPr lang="en-US" altLang="zh-CN" sz="1200" b="0" i="0" dirty="0" err="1">
                <a:solidFill>
                  <a:schemeClr val="bg1">
                    <a:lumMod val="50000"/>
                  </a:schemeClr>
                </a:solidFill>
                <a:effectLst/>
              </a:rPr>
              <a:t>Pathsim</a:t>
            </a:r>
            <a:r>
              <a:rPr lang="en-US" altLang="zh-CN" sz="1200" b="0" i="0" dirty="0">
                <a:solidFill>
                  <a:schemeClr val="bg1">
                    <a:lumMod val="50000"/>
                  </a:schemeClr>
                </a:solidFill>
                <a:effectLst/>
              </a:rPr>
              <a:t>: Meta path-based top-k similarity search in heterogeneous information networks[J]. Proceedings of the VLDB Endowment, 2011, 4(11): 992-1003.</a:t>
            </a:r>
            <a:endParaRPr lang="zh-CN" altLang="en-US" sz="1200" dirty="0">
              <a:solidFill>
                <a:schemeClr val="bg1">
                  <a:lumMod val="50000"/>
                </a:schemeClr>
              </a:solidFill>
            </a:endParaRPr>
          </a:p>
        </p:txBody>
      </p:sp>
    </p:spTree>
    <p:extLst>
      <p:ext uri="{BB962C8B-B14F-4D97-AF65-F5344CB8AC3E}">
        <p14:creationId xmlns:p14="http://schemas.microsoft.com/office/powerpoint/2010/main" val="2307239943"/>
      </p:ext>
    </p:extLst>
  </p:cSld>
  <p:clrMapOvr>
    <a:masterClrMapping/>
  </p:clrMapOvr>
  <p:transition>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14</a:t>
            </a:fld>
            <a:endParaRPr lang="zh-CN" altLang="en-US"/>
          </a:p>
        </p:txBody>
      </p:sp>
      <p:sp>
        <p:nvSpPr>
          <p:cNvPr id="12" name="文本框 11">
            <a:extLst>
              <a:ext uri="{FF2B5EF4-FFF2-40B4-BE49-F238E27FC236}">
                <a16:creationId xmlns:a16="http://schemas.microsoft.com/office/drawing/2014/main" id="{F8B63E00-39B6-47D2-8CFA-7A245C8A13D7}"/>
              </a:ext>
            </a:extLst>
          </p:cNvPr>
          <p:cNvSpPr txBox="1"/>
          <p:nvPr/>
        </p:nvSpPr>
        <p:spPr>
          <a:xfrm>
            <a:off x="428281" y="199434"/>
            <a:ext cx="7349143"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算法</a:t>
            </a:r>
            <a:r>
              <a:rPr lang="en-US" altLang="zh-CN" sz="2800" b="1" spc="200" dirty="0">
                <a:solidFill>
                  <a:schemeClr val="bg1"/>
                </a:solidFill>
                <a:latin typeface="Calibri" panose="020F0502020204030204" pitchFamily="34" charset="0"/>
                <a:ea typeface="微软雅黑" panose="020B0503020204020204" pitchFamily="34" charset="-122"/>
              </a:rPr>
              <a:t>-Distribution-aware </a:t>
            </a:r>
            <a:r>
              <a:rPr lang="en-US" altLang="zh-CN" sz="2800" b="1" spc="200" dirty="0" err="1">
                <a:solidFill>
                  <a:schemeClr val="bg1"/>
                </a:solidFill>
                <a:latin typeface="Calibri" panose="020F0502020204030204" pitchFamily="34" charset="0"/>
                <a:ea typeface="微软雅黑" panose="020B0503020204020204" pitchFamily="34" charset="-122"/>
              </a:rPr>
              <a:t>PathSim</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sp>
        <p:nvSpPr>
          <p:cNvPr id="8" name="矩形 7">
            <a:extLst>
              <a:ext uri="{FF2B5EF4-FFF2-40B4-BE49-F238E27FC236}">
                <a16:creationId xmlns:a16="http://schemas.microsoft.com/office/drawing/2014/main" id="{196D2383-7546-CEFE-9E7B-E394E893B6B7}"/>
              </a:ext>
            </a:extLst>
          </p:cNvPr>
          <p:cNvSpPr/>
          <p:nvPr/>
        </p:nvSpPr>
        <p:spPr>
          <a:xfrm>
            <a:off x="4300695" y="2378948"/>
            <a:ext cx="391885" cy="3215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6942927B-DC32-4C21-2E71-026701AC1758}"/>
              </a:ext>
            </a:extLst>
          </p:cNvPr>
          <p:cNvPicPr>
            <a:picLocks noChangeAspect="1"/>
          </p:cNvPicPr>
          <p:nvPr/>
        </p:nvPicPr>
        <p:blipFill rotWithShape="1">
          <a:blip r:embed="rId3"/>
          <a:srcRect t="11152"/>
          <a:stretch/>
        </p:blipFill>
        <p:spPr>
          <a:xfrm>
            <a:off x="699616" y="1022730"/>
            <a:ext cx="7985927" cy="2266950"/>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415ADB3-1285-7D30-B333-F25D34C56B19}"/>
                  </a:ext>
                </a:extLst>
              </p:cNvPr>
              <p:cNvSpPr txBox="1"/>
              <p:nvPr/>
            </p:nvSpPr>
            <p:spPr>
              <a:xfrm>
                <a:off x="703383" y="3568320"/>
                <a:ext cx="7516167" cy="2441181"/>
              </a:xfrm>
              <a:prstGeom prst="rect">
                <a:avLst/>
              </a:prstGeom>
              <a:noFill/>
            </p:spPr>
            <p:txBody>
              <a:bodyPr wrap="square" rtlCol="0">
                <a:spAutoFit/>
              </a:bodyPr>
              <a:lstStyle/>
              <a:p>
                <a:r>
                  <a:rPr lang="zh-CN" altLang="en-US" sz="2000" dirty="0"/>
                  <a:t>例：</a:t>
                </a:r>
                <a:endParaRPr lang="en-US" altLang="zh-CN" sz="2000" dirty="0"/>
              </a:p>
              <a:p>
                <a:pPr/>
                <a14:m>
                  <m:oMathPara xmlns:m="http://schemas.openxmlformats.org/officeDocument/2006/math">
                    <m:oMathParaPr>
                      <m:jc m:val="left"/>
                    </m:oMathParaPr>
                    <m:oMath xmlns:m="http://schemas.openxmlformats.org/officeDocument/2006/math">
                      <m:sSup>
                        <m:sSupPr>
                          <m:ctrlPr>
                            <a:rPr lang="zh-CN" altLang="zh-CN" sz="1600" i="1" kern="100" smtClean="0">
                              <a:effectLst/>
                              <a:latin typeface="Cambria Math" panose="02040503050406030204" pitchFamily="18" charset="0"/>
                              <a:ea typeface="Cambria Math" panose="02040503050406030204" pitchFamily="18" charset="0"/>
                              <a:cs typeface="Arial" panose="020B0604020202020204" pitchFamily="34" charset="0"/>
                            </a:rPr>
                          </m:ctrlPr>
                        </m:sSupPr>
                        <m:e>
                          <m:r>
                            <a:rPr lang="en-US" altLang="zh-CN" sz="1600" i="1" kern="100">
                              <a:effectLst/>
                              <a:latin typeface="Cambria Math" panose="02040503050406030204" pitchFamily="18" charset="0"/>
                              <a:ea typeface="等线" panose="02010600030101010101" pitchFamily="2" charset="-122"/>
                              <a:cs typeface="Arial" panose="020B0604020202020204" pitchFamily="34" charset="0"/>
                            </a:rPr>
                            <m:t>𝑠</m:t>
                          </m:r>
                        </m:e>
                        <m:sup>
                          <m:r>
                            <a:rPr lang="en-US" altLang="zh-CN" sz="1600" i="1" kern="100">
                              <a:effectLst/>
                              <a:latin typeface="Cambria Math" panose="02040503050406030204" pitchFamily="18" charset="0"/>
                              <a:ea typeface="等线" panose="02010600030101010101" pitchFamily="2" charset="-122"/>
                              <a:cs typeface="Arial" panose="020B0604020202020204" pitchFamily="34" charset="0"/>
                            </a:rPr>
                            <m:t>′</m:t>
                          </m:r>
                        </m:sup>
                      </m:sSup>
                      <m:d>
                        <m:dPr>
                          <m:ctrlPr>
                            <a:rPr lang="zh-CN" altLang="zh-CN" sz="1600" i="1" kern="100">
                              <a:effectLst/>
                              <a:latin typeface="Cambria Math" panose="02040503050406030204" pitchFamily="18" charset="0"/>
                              <a:ea typeface="Cambria Math" panose="02040503050406030204" pitchFamily="18" charset="0"/>
                              <a:cs typeface="Arial" panose="020B0604020202020204" pitchFamily="34" charset="0"/>
                            </a:rPr>
                          </m:ctrlPr>
                        </m:dPr>
                        <m:e>
                          <m:sSub>
                            <m:sSubPr>
                              <m:ctrlPr>
                                <a:rPr lang="zh-CN" altLang="zh-CN" sz="16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6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600" kern="100">
                                  <a:effectLst/>
                                  <a:latin typeface="Cambria Math" panose="02040503050406030204" pitchFamily="18" charset="0"/>
                                  <a:ea typeface="等线" panose="02010600030101010101" pitchFamily="2" charset="-122"/>
                                  <a:cs typeface="Arial" panose="020B0604020202020204" pitchFamily="34" charset="0"/>
                                </a:rPr>
                                <m:t>1</m:t>
                              </m:r>
                            </m:sub>
                          </m:sSub>
                          <m:r>
                            <a:rPr lang="en-US" altLang="zh-CN" sz="1600"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6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6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600" kern="100">
                                  <a:effectLst/>
                                  <a:latin typeface="Cambria Math" panose="02040503050406030204" pitchFamily="18" charset="0"/>
                                  <a:ea typeface="等线" panose="02010600030101010101" pitchFamily="2" charset="-122"/>
                                  <a:cs typeface="Arial" panose="020B0604020202020204" pitchFamily="34" charset="0"/>
                                </a:rPr>
                                <m:t>2</m:t>
                              </m:r>
                            </m:sub>
                          </m:sSub>
                        </m:e>
                      </m:d>
                      <m:r>
                        <a:rPr lang="en-US" altLang="zh-CN" sz="1600" kern="100">
                          <a:effectLst/>
                          <a:latin typeface="Cambria Math" panose="02040503050406030204" pitchFamily="18" charset="0"/>
                          <a:ea typeface="等线" panose="02010600030101010101" pitchFamily="2" charset="-122"/>
                          <a:cs typeface="Arial" panose="020B0604020202020204" pitchFamily="34" charset="0"/>
                        </a:rPr>
                        <m:t>=</m:t>
                      </m:r>
                      <m:f>
                        <m:fPr>
                          <m:ctrlPr>
                            <a:rPr lang="zh-CN" altLang="zh-CN" sz="1600" i="1" kern="100">
                              <a:effectLst/>
                              <a:latin typeface="Cambria Math" panose="02040503050406030204" pitchFamily="18" charset="0"/>
                              <a:ea typeface="Cambria Math" panose="02040503050406030204" pitchFamily="18" charset="0"/>
                              <a:cs typeface="Arial" panose="020B0604020202020204" pitchFamily="34" charset="0"/>
                            </a:rPr>
                          </m:ctrlPr>
                        </m:fPr>
                        <m:num>
                          <m:r>
                            <a:rPr lang="en-US" altLang="zh-CN" sz="1600" kern="100">
                              <a:effectLst/>
                              <a:latin typeface="Cambria Math" panose="02040503050406030204" pitchFamily="18" charset="0"/>
                              <a:ea typeface="等线" panose="02010600030101010101" pitchFamily="2" charset="-122"/>
                              <a:cs typeface="Arial" panose="020B0604020202020204" pitchFamily="34" charset="0"/>
                            </a:rPr>
                            <m:t>2×(</m:t>
                          </m:r>
                          <m:r>
                            <a:rPr lang="en-US" altLang="zh-CN" sz="1600" b="0" i="0" kern="100" smtClean="0">
                              <a:effectLst/>
                              <a:latin typeface="Cambria Math" panose="02040503050406030204" pitchFamily="18" charset="0"/>
                              <a:ea typeface="等线" panose="02010600030101010101" pitchFamily="2" charset="-122"/>
                              <a:cs typeface="Arial" panose="020B0604020202020204" pitchFamily="34" charset="0"/>
                            </a:rPr>
                            <m:t>2</m:t>
                          </m:r>
                          <m:r>
                            <a:rPr lang="en-US" altLang="zh-CN" sz="1600" kern="100">
                              <a:effectLst/>
                              <a:latin typeface="Cambria Math" panose="02040503050406030204" pitchFamily="18" charset="0"/>
                              <a:ea typeface="等线" panose="02010600030101010101" pitchFamily="2" charset="-122"/>
                              <a:cs typeface="Arial" panose="020B0604020202020204" pitchFamily="34" charset="0"/>
                            </a:rPr>
                            <m:t>×2+2×2+5×10)</m:t>
                          </m:r>
                        </m:num>
                        <m:den>
                          <m:r>
                            <a:rPr lang="en-US" altLang="zh-CN" sz="1600" kern="100">
                              <a:effectLst/>
                              <a:latin typeface="Cambria Math" panose="02040503050406030204" pitchFamily="18" charset="0"/>
                              <a:ea typeface="等线" panose="02010600030101010101" pitchFamily="2" charset="-122"/>
                              <a:cs typeface="Arial" panose="020B0604020202020204" pitchFamily="34" charset="0"/>
                            </a:rPr>
                            <m:t>(2×2+2×2+5×5+5×5)+(2×2+2×2+10×10)</m:t>
                          </m:r>
                        </m:den>
                      </m:f>
                      <m:r>
                        <a:rPr lang="en-US" altLang="zh-CN" sz="1600" kern="100">
                          <a:effectLst/>
                          <a:latin typeface="Cambria Math" panose="02040503050406030204" pitchFamily="18" charset="0"/>
                          <a:ea typeface="等线" panose="02010600030101010101" pitchFamily="2" charset="-122"/>
                          <a:cs typeface="Arial" panose="020B0604020202020204" pitchFamily="34" charset="0"/>
                        </a:rPr>
                        <m:t>=0.699</m:t>
                      </m:r>
                      <m:r>
                        <a:rPr lang="en-US" altLang="zh-CN" sz="1600" b="0" i="1" kern="100" smtClean="0">
                          <a:effectLst/>
                          <a:latin typeface="Cambria Math" panose="02040503050406030204" pitchFamily="18" charset="0"/>
                          <a:ea typeface="等线" panose="02010600030101010101" pitchFamily="2" charset="-122"/>
                          <a:cs typeface="Arial" panose="020B0604020202020204" pitchFamily="34" charset="0"/>
                        </a:rPr>
                        <m:t> </m:t>
                      </m:r>
                    </m:oMath>
                  </m:oMathPara>
                </a14:m>
                <a:endParaRPr lang="en-US" altLang="zh-CN" sz="1600" kern="100" dirty="0">
                  <a:effectLst/>
                  <a:latin typeface="等线" panose="02010600030101010101" pitchFamily="2" charset="-122"/>
                  <a:ea typeface="等线" panose="02010600030101010101" pitchFamily="2" charset="-122"/>
                  <a:cs typeface="Arial" panose="020B0604020202020204" pitchFamily="34" charset="0"/>
                </a:endParaRPr>
              </a:p>
              <a:p>
                <a:pPr/>
                <a14:m>
                  <m:oMathPara xmlns:m="http://schemas.openxmlformats.org/officeDocument/2006/math">
                    <m:oMathParaPr>
                      <m:jc m:val="left"/>
                    </m:oMathParaPr>
                    <m:oMath xmlns:m="http://schemas.openxmlformats.org/officeDocument/2006/math">
                      <m:sSup>
                        <m:sSupPr>
                          <m:ctrlPr>
                            <a:rPr lang="zh-CN" altLang="zh-CN" sz="1600" i="1" kern="100" smtClean="0">
                              <a:effectLst/>
                              <a:latin typeface="Cambria Math" panose="02040503050406030204" pitchFamily="18" charset="0"/>
                              <a:ea typeface="Cambria Math" panose="02040503050406030204" pitchFamily="18" charset="0"/>
                              <a:cs typeface="Arial" panose="020B0604020202020204" pitchFamily="34" charset="0"/>
                            </a:rPr>
                          </m:ctrlPr>
                        </m:sSupPr>
                        <m:e>
                          <m:r>
                            <a:rPr lang="en-US" altLang="zh-CN" sz="1600" i="1" kern="100">
                              <a:effectLst/>
                              <a:latin typeface="Cambria Math" panose="02040503050406030204" pitchFamily="18" charset="0"/>
                              <a:ea typeface="等线" panose="02010600030101010101" pitchFamily="2" charset="-122"/>
                              <a:cs typeface="Arial" panose="020B0604020202020204" pitchFamily="34" charset="0"/>
                            </a:rPr>
                            <m:t>𝑠</m:t>
                          </m:r>
                        </m:e>
                        <m:sup>
                          <m:r>
                            <a:rPr lang="en-US" altLang="zh-CN" sz="1600" i="1" kern="100">
                              <a:effectLst/>
                              <a:latin typeface="Cambria Math" panose="02040503050406030204" pitchFamily="18" charset="0"/>
                              <a:ea typeface="等线" panose="02010600030101010101" pitchFamily="2" charset="-122"/>
                              <a:cs typeface="Arial" panose="020B0604020202020204" pitchFamily="34" charset="0"/>
                            </a:rPr>
                            <m:t>′</m:t>
                          </m:r>
                        </m:sup>
                      </m:sSup>
                      <m:d>
                        <m:dPr>
                          <m:ctrlPr>
                            <a:rPr lang="zh-CN" altLang="zh-CN" sz="1600" i="1" kern="100">
                              <a:effectLst/>
                              <a:latin typeface="Cambria Math" panose="02040503050406030204" pitchFamily="18" charset="0"/>
                              <a:ea typeface="Cambria Math" panose="02040503050406030204" pitchFamily="18" charset="0"/>
                              <a:cs typeface="Arial" panose="020B0604020202020204" pitchFamily="34" charset="0"/>
                            </a:rPr>
                          </m:ctrlPr>
                        </m:dPr>
                        <m:e>
                          <m:sSub>
                            <m:sSubPr>
                              <m:ctrlPr>
                                <a:rPr lang="zh-CN" altLang="zh-CN" sz="16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6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600" kern="100">
                                  <a:effectLst/>
                                  <a:latin typeface="Cambria Math" panose="02040503050406030204" pitchFamily="18" charset="0"/>
                                  <a:ea typeface="等线" panose="02010600030101010101" pitchFamily="2" charset="-122"/>
                                  <a:cs typeface="Arial" panose="020B0604020202020204" pitchFamily="34" charset="0"/>
                                </a:rPr>
                                <m:t>1</m:t>
                              </m:r>
                            </m:sub>
                          </m:sSub>
                          <m:r>
                            <a:rPr lang="en-US" altLang="zh-CN" sz="1600"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6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6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600" b="0" i="0" kern="100" smtClean="0">
                                  <a:effectLst/>
                                  <a:latin typeface="Cambria Math" panose="02040503050406030204" pitchFamily="18" charset="0"/>
                                  <a:ea typeface="等线" panose="02010600030101010101" pitchFamily="2" charset="-122"/>
                                  <a:cs typeface="Arial" panose="020B0604020202020204" pitchFamily="34" charset="0"/>
                                </a:rPr>
                                <m:t>3</m:t>
                              </m:r>
                            </m:sub>
                          </m:sSub>
                        </m:e>
                      </m:d>
                      <m:r>
                        <a:rPr lang="en-US" altLang="zh-CN" sz="1600" b="0" i="1" kern="100" smtClean="0">
                          <a:effectLst/>
                          <a:latin typeface="Cambria Math" panose="02040503050406030204" pitchFamily="18" charset="0"/>
                          <a:ea typeface="等线" panose="02010600030101010101" pitchFamily="2" charset="-122"/>
                          <a:cs typeface="Arial" panose="020B0604020202020204" pitchFamily="34" charset="0"/>
                        </a:rPr>
                        <m:t>=0.926</m:t>
                      </m:r>
                    </m:oMath>
                  </m:oMathPara>
                </a14:m>
                <a:endParaRPr lang="zh-CN" altLang="zh-CN" sz="1600" kern="100" dirty="0">
                  <a:effectLst/>
                  <a:latin typeface="等线" panose="02010600030101010101" pitchFamily="2" charset="-122"/>
                  <a:ea typeface="等线" panose="02010600030101010101" pitchFamily="2" charset="-122"/>
                  <a:cs typeface="Arial" panose="020B0604020202020204" pitchFamily="34" charset="0"/>
                </a:endParaRPr>
              </a:p>
              <a:p>
                <a:endParaRPr lang="en-US" altLang="zh-CN" dirty="0"/>
              </a:p>
              <a:p>
                <a:pPr/>
                <a14:m>
                  <m:oMathPara xmlns:m="http://schemas.openxmlformats.org/officeDocument/2006/math">
                    <m:oMathParaPr>
                      <m:jc m:val="left"/>
                    </m:oMathParaPr>
                    <m:oMath xmlns:m="http://schemas.openxmlformats.org/officeDocument/2006/math">
                      <m:r>
                        <a:rPr lang="en-US" altLang="zh-CN" sz="1600" i="1" kern="100" smtClean="0">
                          <a:effectLst/>
                          <a:latin typeface="Cambria Math" panose="02040503050406030204" pitchFamily="18" charset="0"/>
                          <a:ea typeface="等线" panose="02010600030101010101" pitchFamily="2" charset="-122"/>
                          <a:cs typeface="Arial" panose="020B0604020202020204" pitchFamily="34" charset="0"/>
                        </a:rPr>
                        <m:t>𝑠</m:t>
                      </m:r>
                      <m:d>
                        <m:dPr>
                          <m:ctrlPr>
                            <a:rPr lang="zh-CN" altLang="zh-CN" sz="1600" i="1" kern="100">
                              <a:effectLst/>
                              <a:latin typeface="Cambria Math" panose="02040503050406030204" pitchFamily="18" charset="0"/>
                              <a:ea typeface="Cambria Math" panose="02040503050406030204" pitchFamily="18" charset="0"/>
                              <a:cs typeface="Arial" panose="020B0604020202020204" pitchFamily="34" charset="0"/>
                            </a:rPr>
                          </m:ctrlPr>
                        </m:dPr>
                        <m:e>
                          <m:sSub>
                            <m:sSubPr>
                              <m:ctrlPr>
                                <a:rPr lang="zh-CN" altLang="zh-CN" sz="16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6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600" i="1" kern="100">
                                  <a:effectLst/>
                                  <a:latin typeface="Cambria Math" panose="02040503050406030204" pitchFamily="18" charset="0"/>
                                  <a:ea typeface="等线" panose="02010600030101010101" pitchFamily="2" charset="-122"/>
                                  <a:cs typeface="Arial" panose="020B0604020202020204" pitchFamily="34" charset="0"/>
                                </a:rPr>
                                <m:t>1</m:t>
                              </m:r>
                            </m:sub>
                          </m:sSub>
                          <m:r>
                            <a:rPr lang="en-US" altLang="zh-CN" sz="1600" i="1"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6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6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600" i="1" kern="100">
                                  <a:effectLst/>
                                  <a:latin typeface="Cambria Math" panose="02040503050406030204" pitchFamily="18" charset="0"/>
                                  <a:ea typeface="等线" panose="02010600030101010101" pitchFamily="2" charset="-122"/>
                                  <a:cs typeface="Arial" panose="020B0604020202020204" pitchFamily="34" charset="0"/>
                                </a:rPr>
                                <m:t>2</m:t>
                              </m:r>
                            </m:sub>
                          </m:sSub>
                        </m:e>
                      </m:d>
                      <m:r>
                        <a:rPr lang="en-US" altLang="zh-CN" sz="1600" i="1" kern="100">
                          <a:effectLst/>
                          <a:latin typeface="Cambria Math" panose="02040503050406030204" pitchFamily="18" charset="0"/>
                          <a:ea typeface="等线" panose="02010600030101010101" pitchFamily="2" charset="-122"/>
                          <a:cs typeface="Arial" panose="020B0604020202020204" pitchFamily="34" charset="0"/>
                        </a:rPr>
                        <m:t>=</m:t>
                      </m:r>
                      <m:f>
                        <m:fPr>
                          <m:ctrlPr>
                            <a:rPr lang="zh-CN" altLang="zh-CN" sz="1600" i="1" kern="100">
                              <a:effectLst/>
                              <a:latin typeface="Cambria Math" panose="02040503050406030204" pitchFamily="18" charset="0"/>
                              <a:ea typeface="Cambria Math" panose="02040503050406030204" pitchFamily="18" charset="0"/>
                              <a:cs typeface="Arial" panose="020B0604020202020204" pitchFamily="34" charset="0"/>
                            </a:rPr>
                          </m:ctrlPr>
                        </m:fPr>
                        <m:num>
                          <m:r>
                            <a:rPr lang="en-US" altLang="zh-CN" sz="1600" i="1" kern="100">
                              <a:effectLst/>
                              <a:latin typeface="Cambria Math" panose="02040503050406030204" pitchFamily="18" charset="0"/>
                              <a:ea typeface="等线" panose="02010600030101010101" pitchFamily="2" charset="-122"/>
                              <a:cs typeface="Arial" panose="020B0604020202020204" pitchFamily="34" charset="0"/>
                            </a:rPr>
                            <m:t>2</m:t>
                          </m:r>
                        </m:num>
                        <m:den>
                          <m:r>
                            <a:rPr lang="en-US" altLang="zh-CN" sz="1600" i="1" kern="100">
                              <a:effectLst/>
                              <a:latin typeface="Cambria Math" panose="02040503050406030204" pitchFamily="18" charset="0"/>
                              <a:ea typeface="等线" panose="02010600030101010101" pitchFamily="2" charset="-122"/>
                              <a:cs typeface="Arial" panose="020B0604020202020204" pitchFamily="34" charset="0"/>
                            </a:rPr>
                            <m:t>4</m:t>
                          </m:r>
                        </m:den>
                      </m:f>
                      <m:r>
                        <a:rPr lang="en-US" altLang="zh-CN" sz="1600" i="1" kern="100">
                          <a:effectLst/>
                          <a:latin typeface="Cambria Math" panose="02040503050406030204" pitchFamily="18" charset="0"/>
                          <a:ea typeface="等线" panose="02010600030101010101" pitchFamily="2" charset="-122"/>
                          <a:cs typeface="Arial" panose="020B0604020202020204" pitchFamily="34" charset="0"/>
                        </a:rPr>
                        <m:t>⋅1+</m:t>
                      </m:r>
                      <m:f>
                        <m:fPr>
                          <m:ctrlPr>
                            <a:rPr lang="zh-CN" altLang="zh-CN" sz="1600" i="1" kern="100">
                              <a:effectLst/>
                              <a:latin typeface="Cambria Math" panose="02040503050406030204" pitchFamily="18" charset="0"/>
                              <a:ea typeface="Cambria Math" panose="02040503050406030204" pitchFamily="18" charset="0"/>
                              <a:cs typeface="Arial" panose="020B0604020202020204" pitchFamily="34" charset="0"/>
                            </a:rPr>
                          </m:ctrlPr>
                        </m:fPr>
                        <m:num>
                          <m:r>
                            <a:rPr lang="en-US" altLang="zh-CN" sz="1600" i="1" kern="100">
                              <a:effectLst/>
                              <a:latin typeface="Cambria Math" panose="02040503050406030204" pitchFamily="18" charset="0"/>
                              <a:ea typeface="等线" panose="02010600030101010101" pitchFamily="2" charset="-122"/>
                              <a:cs typeface="Arial" panose="020B0604020202020204" pitchFamily="34" charset="0"/>
                            </a:rPr>
                            <m:t>2</m:t>
                          </m:r>
                        </m:num>
                        <m:den>
                          <m:r>
                            <a:rPr lang="en-US" altLang="zh-CN" sz="1600" i="1" kern="100">
                              <a:effectLst/>
                              <a:latin typeface="Cambria Math" panose="02040503050406030204" pitchFamily="18" charset="0"/>
                              <a:ea typeface="等线" panose="02010600030101010101" pitchFamily="2" charset="-122"/>
                              <a:cs typeface="Arial" panose="020B0604020202020204" pitchFamily="34" charset="0"/>
                            </a:rPr>
                            <m:t>4</m:t>
                          </m:r>
                        </m:den>
                      </m:f>
                      <m:r>
                        <a:rPr lang="en-US" altLang="zh-CN" sz="1600" i="1" kern="100">
                          <a:effectLst/>
                          <a:latin typeface="Cambria Math" panose="02040503050406030204" pitchFamily="18" charset="0"/>
                          <a:ea typeface="等线" panose="02010600030101010101" pitchFamily="2" charset="-122"/>
                          <a:cs typeface="Arial" panose="020B0604020202020204" pitchFamily="34" charset="0"/>
                        </a:rPr>
                        <m:t>⋅</m:t>
                      </m:r>
                      <m:f>
                        <m:fPr>
                          <m:ctrlPr>
                            <a:rPr lang="zh-CN" altLang="zh-CN" sz="1600" i="1" kern="100">
                              <a:effectLst/>
                              <a:latin typeface="Cambria Math" panose="02040503050406030204" pitchFamily="18" charset="0"/>
                              <a:ea typeface="Cambria Math" panose="02040503050406030204" pitchFamily="18" charset="0"/>
                              <a:cs typeface="Arial" panose="020B0604020202020204" pitchFamily="34" charset="0"/>
                            </a:rPr>
                          </m:ctrlPr>
                        </m:fPr>
                        <m:num>
                          <m:r>
                            <a:rPr lang="en-US" altLang="zh-CN" sz="1600" i="1" kern="100">
                              <a:effectLst/>
                              <a:latin typeface="Cambria Math" panose="02040503050406030204" pitchFamily="18" charset="0"/>
                              <a:ea typeface="等线" panose="02010600030101010101" pitchFamily="2" charset="-122"/>
                              <a:cs typeface="Arial" panose="020B0604020202020204" pitchFamily="34" charset="0"/>
                            </a:rPr>
                            <m:t>2×(5×10)</m:t>
                          </m:r>
                        </m:num>
                        <m:den>
                          <m:r>
                            <a:rPr lang="en-US" altLang="zh-CN" sz="1600" i="1" kern="100">
                              <a:effectLst/>
                              <a:latin typeface="Cambria Math" panose="02040503050406030204" pitchFamily="18" charset="0"/>
                              <a:ea typeface="等线" panose="02010600030101010101" pitchFamily="2" charset="-122"/>
                              <a:cs typeface="Arial" panose="020B0604020202020204" pitchFamily="34" charset="0"/>
                            </a:rPr>
                            <m:t>(5×5+5×5)+(10×10)</m:t>
                          </m:r>
                        </m:den>
                      </m:f>
                      <m:r>
                        <a:rPr lang="en-US" altLang="zh-CN" sz="1600" i="1" kern="100">
                          <a:effectLst/>
                          <a:latin typeface="Cambria Math" panose="02040503050406030204" pitchFamily="18" charset="0"/>
                          <a:ea typeface="等线" panose="02010600030101010101" pitchFamily="2" charset="-122"/>
                          <a:cs typeface="Arial" panose="020B0604020202020204" pitchFamily="34" charset="0"/>
                        </a:rPr>
                        <m:t>=0.833</m:t>
                      </m:r>
                    </m:oMath>
                  </m:oMathPara>
                </a14:m>
                <a:endParaRPr lang="zh-CN" altLang="zh-CN" sz="1600" kern="100" dirty="0">
                  <a:effectLst/>
                  <a:latin typeface="等线" panose="02010600030101010101" pitchFamily="2" charset="-122"/>
                  <a:ea typeface="等线" panose="02010600030101010101" pitchFamily="2" charset="-122"/>
                  <a:cs typeface="Arial" panose="020B0604020202020204" pitchFamily="34" charset="0"/>
                </a:endParaRPr>
              </a:p>
              <a:p>
                <a:pPr/>
                <a14:m>
                  <m:oMathPara xmlns:m="http://schemas.openxmlformats.org/officeDocument/2006/math">
                    <m:oMathParaPr>
                      <m:jc m:val="left"/>
                    </m:oMathParaPr>
                    <m:oMath xmlns:m="http://schemas.openxmlformats.org/officeDocument/2006/math">
                      <m:r>
                        <a:rPr lang="en-US" altLang="zh-CN" sz="1600" b="0" i="1" kern="100" smtClean="0">
                          <a:effectLst/>
                          <a:latin typeface="Cambria Math" panose="02040503050406030204" pitchFamily="18" charset="0"/>
                          <a:ea typeface="Cambria Math" panose="02040503050406030204" pitchFamily="18" charset="0"/>
                          <a:cs typeface="Arial" panose="020B0604020202020204" pitchFamily="34" charset="0"/>
                        </a:rPr>
                        <m:t>𝑠</m:t>
                      </m:r>
                      <m:d>
                        <m:dPr>
                          <m:ctrlPr>
                            <a:rPr lang="zh-CN" altLang="zh-CN" sz="1600" i="1" kern="100">
                              <a:effectLst/>
                              <a:latin typeface="Cambria Math" panose="02040503050406030204" pitchFamily="18" charset="0"/>
                              <a:ea typeface="Cambria Math" panose="02040503050406030204" pitchFamily="18" charset="0"/>
                              <a:cs typeface="Arial" panose="020B0604020202020204" pitchFamily="34" charset="0"/>
                            </a:rPr>
                          </m:ctrlPr>
                        </m:dPr>
                        <m:e>
                          <m:sSub>
                            <m:sSubPr>
                              <m:ctrlPr>
                                <a:rPr lang="zh-CN" altLang="zh-CN" sz="16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6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600" kern="100">
                                  <a:effectLst/>
                                  <a:latin typeface="Cambria Math" panose="02040503050406030204" pitchFamily="18" charset="0"/>
                                  <a:ea typeface="等线" panose="02010600030101010101" pitchFamily="2" charset="-122"/>
                                  <a:cs typeface="Arial" panose="020B0604020202020204" pitchFamily="34" charset="0"/>
                                </a:rPr>
                                <m:t>1</m:t>
                              </m:r>
                            </m:sub>
                          </m:sSub>
                          <m:r>
                            <a:rPr lang="en-US" altLang="zh-CN" sz="1600"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6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6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600" b="0" i="0" kern="100" smtClean="0">
                                  <a:effectLst/>
                                  <a:latin typeface="Cambria Math" panose="02040503050406030204" pitchFamily="18" charset="0"/>
                                  <a:ea typeface="等线" panose="02010600030101010101" pitchFamily="2" charset="-122"/>
                                  <a:cs typeface="Arial" panose="020B0604020202020204" pitchFamily="34" charset="0"/>
                                </a:rPr>
                                <m:t>3</m:t>
                              </m:r>
                            </m:sub>
                          </m:sSub>
                        </m:e>
                      </m:d>
                      <m:r>
                        <a:rPr lang="en-US" altLang="zh-CN" sz="1600" b="0" i="1" kern="100" smtClean="0">
                          <a:effectLst/>
                          <a:latin typeface="Cambria Math" panose="02040503050406030204" pitchFamily="18" charset="0"/>
                          <a:ea typeface="等线" panose="02010600030101010101" pitchFamily="2" charset="-122"/>
                          <a:cs typeface="Arial" panose="020B0604020202020204" pitchFamily="34" charset="0"/>
                        </a:rPr>
                        <m:t>=0.5</m:t>
                      </m:r>
                    </m:oMath>
                  </m:oMathPara>
                </a14:m>
                <a:endParaRPr lang="en-US" altLang="zh-CN" sz="1600" dirty="0"/>
              </a:p>
              <a:p>
                <a:r>
                  <a:rPr lang="zh-CN" altLang="en-US" sz="1600" dirty="0"/>
                  <a:t>经过改进后的</a:t>
                </a:r>
                <a:r>
                  <a:rPr lang="en-US" altLang="zh-CN" sz="1600" dirty="0" err="1"/>
                  <a:t>PathSim</a:t>
                </a:r>
                <a:r>
                  <a:rPr lang="zh-CN" altLang="en-US" sz="1600" dirty="0"/>
                  <a:t>明显更加的合理。</a:t>
                </a:r>
                <a:endParaRPr lang="en-US" altLang="zh-CN" sz="1600" dirty="0"/>
              </a:p>
            </p:txBody>
          </p:sp>
        </mc:Choice>
        <mc:Fallback xmlns="">
          <p:sp>
            <p:nvSpPr>
              <p:cNvPr id="5" name="文本框 4">
                <a:extLst>
                  <a:ext uri="{FF2B5EF4-FFF2-40B4-BE49-F238E27FC236}">
                    <a16:creationId xmlns:a16="http://schemas.microsoft.com/office/drawing/2014/main" id="{E415ADB3-1285-7D30-B333-F25D34C56B19}"/>
                  </a:ext>
                </a:extLst>
              </p:cNvPr>
              <p:cNvSpPr txBox="1">
                <a:spLocks noRot="1" noChangeAspect="1" noMove="1" noResize="1" noEditPoints="1" noAdjustHandles="1" noChangeArrowheads="1" noChangeShapeType="1" noTextEdit="1"/>
              </p:cNvSpPr>
              <p:nvPr/>
            </p:nvSpPr>
            <p:spPr>
              <a:xfrm>
                <a:off x="703383" y="3568320"/>
                <a:ext cx="7516167" cy="2441181"/>
              </a:xfrm>
              <a:prstGeom prst="rect">
                <a:avLst/>
              </a:prstGeom>
              <a:blipFill>
                <a:blip r:embed="rId4"/>
                <a:stretch>
                  <a:fillRect l="-811" t="-1496" b="-22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62168199"/>
      </p:ext>
    </p:extLst>
  </p:cSld>
  <p:clrMapOvr>
    <a:masterClrMapping/>
  </p:clrMapOvr>
  <p:transition>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15</a:t>
            </a:fld>
            <a:endParaRPr lang="zh-CN" altLang="en-US"/>
          </a:p>
        </p:txBody>
      </p:sp>
      <p:sp>
        <p:nvSpPr>
          <p:cNvPr id="12" name="文本框 11">
            <a:extLst>
              <a:ext uri="{FF2B5EF4-FFF2-40B4-BE49-F238E27FC236}">
                <a16:creationId xmlns:a16="http://schemas.microsoft.com/office/drawing/2014/main" id="{F8B63E00-39B6-47D2-8CFA-7A245C8A13D7}"/>
              </a:ext>
            </a:extLst>
          </p:cNvPr>
          <p:cNvSpPr txBox="1"/>
          <p:nvPr/>
        </p:nvSpPr>
        <p:spPr>
          <a:xfrm>
            <a:off x="428281" y="199434"/>
            <a:ext cx="8366398"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算法</a:t>
            </a:r>
            <a:r>
              <a:rPr lang="en-US" altLang="zh-CN" sz="2800" b="1" spc="200" dirty="0">
                <a:solidFill>
                  <a:schemeClr val="bg1"/>
                </a:solidFill>
                <a:latin typeface="Calibri" panose="020F0502020204030204" pitchFamily="34" charset="0"/>
                <a:ea typeface="微软雅黑" panose="020B0503020204020204" pitchFamily="34" charset="-122"/>
              </a:rPr>
              <a:t>-Attention for meta-path based context</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grpSp>
        <p:nvGrpSpPr>
          <p:cNvPr id="6" name="组合 5">
            <a:extLst>
              <a:ext uri="{FF2B5EF4-FFF2-40B4-BE49-F238E27FC236}">
                <a16:creationId xmlns:a16="http://schemas.microsoft.com/office/drawing/2014/main" id="{A76F67F8-03D0-5FF8-F360-D4C4D782A810}"/>
              </a:ext>
            </a:extLst>
          </p:cNvPr>
          <p:cNvGrpSpPr/>
          <p:nvPr/>
        </p:nvGrpSpPr>
        <p:grpSpPr>
          <a:xfrm>
            <a:off x="4746658" y="1942759"/>
            <a:ext cx="4128427" cy="2972481"/>
            <a:chOff x="4300695" y="1942759"/>
            <a:chExt cx="4128427" cy="2972481"/>
          </a:xfrm>
        </p:grpSpPr>
        <p:pic>
          <p:nvPicPr>
            <p:cNvPr id="4" name="图片 3">
              <a:extLst>
                <a:ext uri="{FF2B5EF4-FFF2-40B4-BE49-F238E27FC236}">
                  <a16:creationId xmlns:a16="http://schemas.microsoft.com/office/drawing/2014/main" id="{F876398A-18FA-D0B9-0CAB-7A96009D80B5}"/>
                </a:ext>
              </a:extLst>
            </p:cNvPr>
            <p:cNvPicPr>
              <a:picLocks noChangeAspect="1"/>
            </p:cNvPicPr>
            <p:nvPr/>
          </p:nvPicPr>
          <p:blipFill>
            <a:blip r:embed="rId3"/>
            <a:stretch>
              <a:fillRect/>
            </a:stretch>
          </p:blipFill>
          <p:spPr>
            <a:xfrm>
              <a:off x="4357230" y="1942759"/>
              <a:ext cx="4071892" cy="2972481"/>
            </a:xfrm>
            <a:prstGeom prst="rect">
              <a:avLst/>
            </a:prstGeom>
          </p:spPr>
        </p:pic>
        <p:sp>
          <p:nvSpPr>
            <p:cNvPr id="5" name="矩形 4">
              <a:extLst>
                <a:ext uri="{FF2B5EF4-FFF2-40B4-BE49-F238E27FC236}">
                  <a16:creationId xmlns:a16="http://schemas.microsoft.com/office/drawing/2014/main" id="{BFF31EDE-87F6-37E8-04A6-764E4C190B0F}"/>
                </a:ext>
              </a:extLst>
            </p:cNvPr>
            <p:cNvSpPr/>
            <p:nvPr/>
          </p:nvSpPr>
          <p:spPr>
            <a:xfrm>
              <a:off x="4300695" y="2502040"/>
              <a:ext cx="391885" cy="3215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F4682B11-77BC-E245-1499-6634382D938B}"/>
                  </a:ext>
                </a:extLst>
              </p:cNvPr>
              <p:cNvSpPr txBox="1"/>
              <p:nvPr/>
            </p:nvSpPr>
            <p:spPr>
              <a:xfrm>
                <a:off x="852755" y="1284270"/>
                <a:ext cx="4285788" cy="4427430"/>
              </a:xfrm>
              <a:prstGeom prst="rect">
                <a:avLst/>
              </a:prstGeom>
              <a:noFill/>
            </p:spPr>
            <p:txBody>
              <a:bodyPr wrap="square" rtlCol="0">
                <a:spAutoFit/>
              </a:bodyPr>
              <a:lstStyle/>
              <a:p>
                <a:r>
                  <a:rPr lang="en-US" altLang="zh-CN" b="0" i="0" dirty="0">
                    <a:solidFill>
                      <a:srgbClr val="1D2129"/>
                    </a:solidFill>
                    <a:effectLst/>
                    <a:latin typeface="PingFangSC-Regular"/>
                  </a:rPr>
                  <a:t>	</a:t>
                </a:r>
                <a:r>
                  <a:rPr lang="zh-CN" altLang="en-US" b="0" i="0" dirty="0">
                    <a:solidFill>
                      <a:srgbClr val="1D2129"/>
                    </a:solidFill>
                    <a:effectLst/>
                    <a:latin typeface="PingFangSC-Regular"/>
                  </a:rPr>
                  <a:t>对于区域 </a:t>
                </a:r>
                <a14:m>
                  <m:oMath xmlns:m="http://schemas.openxmlformats.org/officeDocument/2006/math">
                    <m:sSub>
                      <m:sSubPr>
                        <m:ctrlPr>
                          <a:rPr lang="en-US" altLang="zh-CN" b="0" i="1" smtClean="0">
                            <a:solidFill>
                              <a:srgbClr val="1D2129"/>
                            </a:solidFill>
                            <a:effectLst/>
                            <a:latin typeface="Cambria Math" panose="02040503050406030204" pitchFamily="18" charset="0"/>
                          </a:rPr>
                        </m:ctrlPr>
                      </m:sSubPr>
                      <m:e>
                        <m:r>
                          <a:rPr lang="en-US" altLang="zh-CN" b="0" i="1" smtClean="0">
                            <a:solidFill>
                              <a:srgbClr val="1D2129"/>
                            </a:solidFill>
                            <a:effectLst/>
                            <a:latin typeface="Cambria Math" panose="02040503050406030204" pitchFamily="18" charset="0"/>
                          </a:rPr>
                          <m:t>𝑟</m:t>
                        </m:r>
                      </m:e>
                      <m:sub>
                        <m:r>
                          <a:rPr lang="en-US" altLang="zh-CN" b="0" i="1" smtClean="0">
                            <a:solidFill>
                              <a:srgbClr val="1D2129"/>
                            </a:solidFill>
                            <a:effectLst/>
                            <a:latin typeface="Cambria Math" panose="02040503050406030204" pitchFamily="18" charset="0"/>
                          </a:rPr>
                          <m:t>𝑖</m:t>
                        </m:r>
                      </m:sub>
                    </m:sSub>
                  </m:oMath>
                </a14:m>
                <a:r>
                  <a:rPr lang="en-US" altLang="zh-CN" b="0" i="0" dirty="0">
                    <a:solidFill>
                      <a:srgbClr val="1D2129"/>
                    </a:solidFill>
                    <a:effectLst/>
                    <a:latin typeface="PingFangSC-Regular"/>
                  </a:rPr>
                  <a:t> </a:t>
                </a:r>
                <a:r>
                  <a:rPr lang="zh-CN" altLang="en-US" dirty="0">
                    <a:solidFill>
                      <a:srgbClr val="1D2129"/>
                    </a:solidFill>
                    <a:latin typeface="PingFangSC-Regular"/>
                  </a:rPr>
                  <a:t>，</a:t>
                </a:r>
                <a:r>
                  <a:rPr lang="zh-CN" altLang="en-US" b="0" i="0" dirty="0">
                    <a:solidFill>
                      <a:srgbClr val="1D2129"/>
                    </a:solidFill>
                    <a:effectLst/>
                    <a:latin typeface="PingFangSC-Regular"/>
                  </a:rPr>
                  <a:t>先对所有节点 </a:t>
                </a:r>
                <a14:m>
                  <m:oMath xmlns:m="http://schemas.openxmlformats.org/officeDocument/2006/math">
                    <m:sSub>
                      <m:sSubPr>
                        <m:ctrlPr>
                          <a:rPr lang="en-US" altLang="zh-CN" b="0" i="1" dirty="0" smtClean="0">
                            <a:solidFill>
                              <a:srgbClr val="1D2129"/>
                            </a:solidFill>
                            <a:effectLst/>
                            <a:latin typeface="Cambria Math" panose="02040503050406030204" pitchFamily="18" charset="0"/>
                          </a:rPr>
                        </m:ctrlPr>
                      </m:sSubPr>
                      <m:e>
                        <m:r>
                          <a:rPr lang="en-US" altLang="zh-CN" b="0" i="1" dirty="0" smtClean="0">
                            <a:solidFill>
                              <a:srgbClr val="1D2129"/>
                            </a:solidFill>
                            <a:effectLst/>
                            <a:latin typeface="Cambria Math" panose="02040503050406030204" pitchFamily="18" charset="0"/>
                          </a:rPr>
                          <m:t>𝑟</m:t>
                        </m:r>
                      </m:e>
                      <m:sub>
                        <m:r>
                          <a:rPr lang="en-US" altLang="zh-CN" b="0" i="1" dirty="0" smtClean="0">
                            <a:solidFill>
                              <a:srgbClr val="1D2129"/>
                            </a:solidFill>
                            <a:effectLst/>
                            <a:latin typeface="Cambria Math" panose="02040503050406030204" pitchFamily="18" charset="0"/>
                          </a:rPr>
                          <m:t>𝑖</m:t>
                        </m:r>
                      </m:sub>
                    </m:sSub>
                    <m:r>
                      <a:rPr lang="en-US" altLang="zh-CN" b="0" i="1" dirty="0" smtClean="0">
                        <a:solidFill>
                          <a:srgbClr val="1D2129"/>
                        </a:solidFill>
                        <a:effectLst/>
                        <a:latin typeface="Cambria Math" panose="02040503050406030204" pitchFamily="18" charset="0"/>
                      </a:rPr>
                      <m:t>∈</m:t>
                    </m:r>
                    <m:r>
                      <a:rPr lang="en-US" altLang="zh-CN" b="0" i="1" dirty="0" smtClean="0">
                        <a:solidFill>
                          <a:srgbClr val="1D2129"/>
                        </a:solidFill>
                        <a:effectLst/>
                        <a:latin typeface="Cambria Math" panose="02040503050406030204" pitchFamily="18" charset="0"/>
                      </a:rPr>
                      <m:t>𝐼</m:t>
                    </m:r>
                    <m:r>
                      <a:rPr lang="en-US" altLang="zh-CN" b="0" i="1" dirty="0" smtClean="0">
                        <a:solidFill>
                          <a:srgbClr val="1D2129"/>
                        </a:solidFill>
                        <a:effectLst/>
                        <a:latin typeface="Cambria Math" panose="02040503050406030204" pitchFamily="18" charset="0"/>
                      </a:rPr>
                      <m:t> </m:t>
                    </m:r>
                  </m:oMath>
                </a14:m>
                <a:r>
                  <a:rPr lang="zh-CN" altLang="en-US" b="0" i="0" dirty="0">
                    <a:solidFill>
                      <a:srgbClr val="1D2129"/>
                    </a:solidFill>
                    <a:effectLst/>
                    <a:latin typeface="PingFangSC-Regular"/>
                  </a:rPr>
                  <a:t>转换基于元路径的表示，并获得每个元路径类型 </a:t>
                </a:r>
                <a:r>
                  <a:rPr lang="en-US" altLang="zh-CN" b="0" i="0" dirty="0">
                    <a:solidFill>
                      <a:srgbClr val="1D2129"/>
                    </a:solidFill>
                    <a:effectLst/>
                    <a:latin typeface="PingFangSC-Regular"/>
                  </a:rPr>
                  <a:t>PA </a:t>
                </a:r>
                <a:r>
                  <a:rPr lang="zh-CN" altLang="en-US" b="0" i="0" dirty="0">
                    <a:solidFill>
                      <a:srgbClr val="1D2129"/>
                    </a:solidFill>
                    <a:effectLst/>
                    <a:latin typeface="PingFangSC-Regular"/>
                  </a:rPr>
                  <a:t>的平均表示：</a:t>
                </a:r>
                <a:endParaRPr lang="en-US" altLang="zh-CN" b="0" i="0" dirty="0">
                  <a:solidFill>
                    <a:srgbClr val="1D2129"/>
                  </a:solidFill>
                  <a:effectLst/>
                  <a:latin typeface="PingFangSC-Regular"/>
                </a:endParaRPr>
              </a:p>
              <a:p>
                <a:pPr/>
                <a14:m>
                  <m:oMathPara xmlns:m="http://schemas.openxmlformats.org/officeDocument/2006/math">
                    <m:oMathParaPr>
                      <m:jc m:val="centerGroup"/>
                    </m:oMathParaPr>
                    <m:oMath xmlns:m="http://schemas.openxmlformats.org/officeDocument/2006/math">
                      <m:sSup>
                        <m:sSupPr>
                          <m:ctrlPr>
                            <a:rPr lang="zh-CN" altLang="zh-CN" sz="1800" i="1" kern="100" smtClean="0">
                              <a:effectLst/>
                              <a:latin typeface="Cambria Math" panose="02040503050406030204" pitchFamily="18" charset="0"/>
                              <a:ea typeface="Cambria Math" panose="02040503050406030204" pitchFamily="18" charset="0"/>
                              <a:cs typeface="Arial" panose="020B0604020202020204" pitchFamily="34" charset="0"/>
                            </a:rPr>
                          </m:ctrlPr>
                        </m:s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𝐮</m:t>
                          </m:r>
                        </m:e>
                        <m:sup>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𝑃</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𝐴</m:t>
                              </m:r>
                            </m:sub>
                          </m:sSub>
                        </m:sup>
                      </m:s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f>
                        <m:f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fPr>
                        <m:num>
                          <m:nary>
                            <m:naryPr>
                              <m:chr m:val="∑"/>
                              <m:limLoc m:val="undOvr"/>
                              <m:grow m:val="on"/>
                              <m:supHide m:val="on"/>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naryPr>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𝐼</m:t>
                              </m:r>
                            </m:sub>
                            <m:sup/>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 </m:t>
                              </m:r>
                            </m:e>
                          </m:nary>
                          <m:r>
                            <m:rPr>
                              <m:sty m:val="p"/>
                            </m:rPr>
                            <a:rPr lang="en-US" altLang="zh-CN" sz="1800" kern="100">
                              <a:effectLst/>
                              <a:latin typeface="Cambria Math" panose="02040503050406030204" pitchFamily="18" charset="0"/>
                              <a:ea typeface="等线" panose="02010600030101010101" pitchFamily="2" charset="-122"/>
                              <a:cs typeface="Arial" panose="020B0604020202020204" pitchFamily="34" charset="0"/>
                            </a:rPr>
                            <m:t>tanh</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d>
                            <m:d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dPr>
                            <m:e>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𝐌</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𝑢</m:t>
                                  </m:r>
                                </m:sub>
                              </m:s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𝐡</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up>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𝑃</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𝐴</m:t>
                                      </m:r>
                                    </m:sub>
                                  </m:sSub>
                                </m:sup>
                              </m:sSub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𝐛</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𝑢</m:t>
                                  </m:r>
                                </m:sub>
                              </m:sSub>
                            </m:e>
                          </m:d>
                        </m:num>
                        <m:den>
                          <m:r>
                            <m:rPr>
                              <m:sty m:val="p"/>
                            </m:rPr>
                            <a:rPr lang="en-US" altLang="zh-CN" sz="1800" kern="100">
                              <a:effectLst/>
                              <a:latin typeface="Cambria Math" panose="02040503050406030204" pitchFamily="18" charset="0"/>
                              <a:ea typeface="等线" panose="02010600030101010101" pitchFamily="2" charset="-122"/>
                              <a:cs typeface="Arial" panose="020B0604020202020204" pitchFamily="34" charset="0"/>
                            </a:rPr>
                            <m:t>I</m:t>
                          </m:r>
                        </m:den>
                      </m:f>
                    </m:oMath>
                  </m:oMathPara>
                </a14:m>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r>
                  <a:rPr lang="en-US" altLang="zh-CN" b="0" i="0" dirty="0">
                    <a:solidFill>
                      <a:srgbClr val="1D2129"/>
                    </a:solidFill>
                    <a:effectLst/>
                    <a:latin typeface="PingFangSC-Regular" panose="020B0400000000000000"/>
                  </a:rPr>
                  <a:t>	</a:t>
                </a:r>
              </a:p>
              <a:p>
                <a:r>
                  <a:rPr lang="en-US" altLang="zh-CN" dirty="0">
                    <a:solidFill>
                      <a:srgbClr val="1D2129"/>
                    </a:solidFill>
                    <a:latin typeface="PingFangSC-Regular" panose="020B0400000000000000"/>
                  </a:rPr>
                  <a:t>	</a:t>
                </a:r>
                <a:r>
                  <a:rPr lang="zh-CN" altLang="en-US" b="0" i="0" dirty="0">
                    <a:solidFill>
                      <a:srgbClr val="1D2129"/>
                    </a:solidFill>
                    <a:effectLst/>
                    <a:latin typeface="PingFangSC-Regular" panose="020B0400000000000000"/>
                  </a:rPr>
                  <a:t>然后使用</a:t>
                </a:r>
                <a:r>
                  <a:rPr lang="zh-CN" altLang="en-US" b="0" i="0" dirty="0">
                    <a:solidFill>
                      <a:srgbClr val="FF0000"/>
                    </a:solidFill>
                    <a:effectLst/>
                    <a:latin typeface="PingFangSC-Regular" panose="020B0400000000000000"/>
                  </a:rPr>
                  <a:t>注意力机制融合</a:t>
                </a:r>
                <a:r>
                  <a:rPr lang="zh-CN" altLang="en-US" b="0" i="0" dirty="0">
                    <a:solidFill>
                      <a:srgbClr val="1D2129"/>
                    </a:solidFill>
                    <a:effectLst/>
                    <a:latin typeface="PingFangSC-Regular" panose="020B0400000000000000"/>
                  </a:rPr>
                  <a:t>基于元路径的上下文，在不同类型的元路径上学习权重，如下所示：</a:t>
                </a:r>
                <a:endParaRPr lang="en-US" altLang="zh-CN" b="0" i="0" dirty="0">
                  <a:solidFill>
                    <a:srgbClr val="1D2129"/>
                  </a:solidFill>
                  <a:effectLst/>
                  <a:latin typeface="PingFangSC-Regular" panose="020B0400000000000000"/>
                </a:endParaRPr>
              </a:p>
              <a:p>
                <a:pPr/>
                <a14:m>
                  <m:oMathPara xmlns:m="http://schemas.openxmlformats.org/officeDocument/2006/math">
                    <m:oMathParaPr>
                      <m:jc m:val="centerGroup"/>
                    </m:oMathParaPr>
                    <m:oMath xmlns:m="http://schemas.openxmlformats.org/officeDocument/2006/math">
                      <m:eqArr>
                        <m:eqArrPr>
                          <m:ctrlPr>
                            <a:rPr lang="zh-CN" altLang="zh-CN" sz="1800" i="1" kern="100" smtClean="0">
                              <a:effectLst/>
                              <a:latin typeface="Cambria Math" panose="02040503050406030204" pitchFamily="18" charset="0"/>
                              <a:ea typeface="Cambria Math" panose="02040503050406030204" pitchFamily="18" charset="0"/>
                              <a:cs typeface="Arial" panose="020B0604020202020204" pitchFamily="34" charset="0"/>
                            </a:rPr>
                          </m:ctrlPr>
                        </m:eqArrPr>
                        <m:e>
                          <m:sSup>
                            <m:s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p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𝑒</m:t>
                              </m:r>
                            </m:e>
                            <m:sup>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𝑃</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𝐴</m:t>
                                  </m:r>
                                </m:sub>
                              </m:sSub>
                            </m:sup>
                          </m:s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&amp;=</m:t>
                          </m:r>
                          <m:sSup>
                            <m:s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𝐪</m:t>
                              </m:r>
                            </m:e>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𝑇</m:t>
                              </m:r>
                            </m:sup>
                          </m:s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p>
                            <m:s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𝐮</m:t>
                              </m:r>
                            </m:e>
                            <m:sup>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𝑃</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𝐴</m:t>
                                  </m:r>
                                </m:sub>
                              </m:sSub>
                            </m:sup>
                          </m:sSup>
                        </m:e>
                        <m:e>
                          <m:sSup>
                            <m:s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p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𝛽</m:t>
                              </m:r>
                            </m:e>
                            <m:sup>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𝑃</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𝐴</m:t>
                                  </m:r>
                                </m:sub>
                              </m:sSub>
                            </m:sup>
                          </m:s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&amp;=</m:t>
                          </m:r>
                          <m:f>
                            <m:f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fPr>
                            <m:num>
                              <m:func>
                                <m:func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altLang="zh-CN" sz="1800" kern="100">
                                      <a:effectLst/>
                                      <a:latin typeface="Cambria Math" panose="02040503050406030204" pitchFamily="18" charset="0"/>
                                      <a:ea typeface="等线" panose="02010600030101010101" pitchFamily="2" charset="-122"/>
                                      <a:cs typeface="Arial" panose="020B0604020202020204" pitchFamily="34" charset="0"/>
                                    </a:rPr>
                                    <m:t>exp</m:t>
                                  </m:r>
                                </m:fName>
                                <m:e>
                                  <m:d>
                                    <m:d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dPr>
                                    <m:e>
                                      <m:sSup>
                                        <m:s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p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𝑒</m:t>
                                          </m:r>
                                        </m:e>
                                        <m:sup>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𝑃</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𝐴</m:t>
                                              </m:r>
                                            </m:sub>
                                          </m:sSub>
                                        </m:sup>
                                      </m:sSup>
                                    </m:e>
                                  </m:d>
                                </m:e>
                              </m:func>
                            </m:num>
                            <m:den>
                              <m:nary>
                                <m:naryPr>
                                  <m:chr m:val="∑"/>
                                  <m:limLoc m:val="undOvr"/>
                                  <m:grow m:val="on"/>
                                  <m:supHide m:val="on"/>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naryPr>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𝑃</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𝐴</m:t>
                                      </m:r>
                                    </m:sub>
                                  </m:s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𝒫</m:t>
                                  </m:r>
                                </m:sub>
                                <m:sup/>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 </m:t>
                                  </m:r>
                                </m:e>
                              </m:nary>
                              <m:r>
                                <m:rPr>
                                  <m:sty m:val="p"/>
                                </m:rPr>
                                <a:rPr lang="en-US" altLang="zh-CN" sz="1800" kern="100">
                                  <a:effectLst/>
                                  <a:latin typeface="Cambria Math" panose="02040503050406030204" pitchFamily="18" charset="0"/>
                                  <a:ea typeface="等线" panose="02010600030101010101" pitchFamily="2" charset="-122"/>
                                  <a:cs typeface="Arial" panose="020B0604020202020204" pitchFamily="34" charset="0"/>
                                </a:rPr>
                                <m:t>exp</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d>
                                <m:d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dPr>
                                <m:e>
                                  <m:sSup>
                                    <m:s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p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𝑒</m:t>
                                      </m:r>
                                    </m:e>
                                    <m:sup>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𝑃</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𝐴</m:t>
                                          </m:r>
                                        </m:sub>
                                      </m:sSub>
                                    </m:sup>
                                  </m:sSup>
                                </m:e>
                              </m:d>
                            </m:den>
                          </m:f>
                        </m:e>
                        <m:e>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𝐡</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𝒫</m:t>
                              </m:r>
                            </m:sup>
                          </m:sSub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&amp;=</m:t>
                          </m:r>
                          <m:nary>
                            <m:naryPr>
                              <m:chr m:val="∑"/>
                              <m:limLoc m:val="undOvr"/>
                              <m:grow m:val="on"/>
                              <m:supHide m:val="on"/>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naryPr>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𝑃</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𝐴</m:t>
                                  </m:r>
                                </m:sub>
                              </m:s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𝒫</m:t>
                              </m:r>
                            </m:sub>
                            <m:sup/>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 </m:t>
                              </m:r>
                            </m:e>
                          </m:nary>
                          <m:sSup>
                            <m:s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p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𝛽</m:t>
                              </m:r>
                            </m:e>
                            <m:sup>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𝑃</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𝐴</m:t>
                                  </m:r>
                                </m:sub>
                              </m:sSub>
                            </m:sup>
                          </m:s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b="1" i="1" kern="100">
                                  <a:effectLst/>
                                  <a:latin typeface="Cambria Math" panose="02040503050406030204" pitchFamily="18" charset="0"/>
                                  <a:ea typeface="等线" panose="02010600030101010101" pitchFamily="2" charset="-122"/>
                                  <a:cs typeface="Arial" panose="020B0604020202020204" pitchFamily="34" charset="0"/>
                                </a:rPr>
                                <m:t>𝐡</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up>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𝑃</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𝐴</m:t>
                                  </m:r>
                                </m:sub>
                              </m:sSub>
                            </m:sup>
                          </m:sSubSup>
                        </m:e>
                      </m:eqArr>
                    </m:oMath>
                  </m:oMathPara>
                </a14:m>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p:txBody>
          </p:sp>
        </mc:Choice>
        <mc:Fallback>
          <p:sp>
            <p:nvSpPr>
              <p:cNvPr id="3" name="文本框 2">
                <a:extLst>
                  <a:ext uri="{FF2B5EF4-FFF2-40B4-BE49-F238E27FC236}">
                    <a16:creationId xmlns:a16="http://schemas.microsoft.com/office/drawing/2014/main" id="{F4682B11-77BC-E245-1499-6634382D938B}"/>
                  </a:ext>
                </a:extLst>
              </p:cNvPr>
              <p:cNvSpPr txBox="1">
                <a:spLocks noRot="1" noChangeAspect="1" noMove="1" noResize="1" noEditPoints="1" noAdjustHandles="1" noChangeArrowheads="1" noChangeShapeType="1" noTextEdit="1"/>
              </p:cNvSpPr>
              <p:nvPr/>
            </p:nvSpPr>
            <p:spPr>
              <a:xfrm>
                <a:off x="852755" y="1284270"/>
                <a:ext cx="4285788" cy="4427430"/>
              </a:xfrm>
              <a:prstGeom prst="rect">
                <a:avLst/>
              </a:prstGeom>
              <a:blipFill>
                <a:blip r:embed="rId4"/>
                <a:stretch>
                  <a:fillRect l="-1280" t="-964" r="-8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73225694"/>
      </p:ext>
    </p:extLst>
  </p:cSld>
  <p:clrMapOvr>
    <a:masterClrMapping/>
  </p:clrMapOvr>
  <p:transition>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16</a:t>
            </a:fld>
            <a:endParaRPr lang="zh-CN" altLang="en-US"/>
          </a:p>
        </p:txBody>
      </p:sp>
      <p:sp>
        <p:nvSpPr>
          <p:cNvPr id="12" name="文本框 11">
            <a:extLst>
              <a:ext uri="{FF2B5EF4-FFF2-40B4-BE49-F238E27FC236}">
                <a16:creationId xmlns:a16="http://schemas.microsoft.com/office/drawing/2014/main" id="{F8B63E00-39B6-47D2-8CFA-7A245C8A13D7}"/>
              </a:ext>
            </a:extLst>
          </p:cNvPr>
          <p:cNvSpPr txBox="1"/>
          <p:nvPr/>
        </p:nvSpPr>
        <p:spPr>
          <a:xfrm>
            <a:off x="428280" y="199434"/>
            <a:ext cx="7257310"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算法</a:t>
            </a:r>
            <a:r>
              <a:rPr lang="en-US" altLang="zh-CN" sz="2800" b="1" spc="200" dirty="0">
                <a:solidFill>
                  <a:schemeClr val="bg1"/>
                </a:solidFill>
                <a:latin typeface="Calibri" panose="020F0502020204030204" pitchFamily="34" charset="0"/>
                <a:ea typeface="微软雅黑" panose="020B0503020204020204" pitchFamily="34" charset="-122"/>
              </a:rPr>
              <a:t>-</a:t>
            </a:r>
            <a:r>
              <a:rPr lang="en" altLang="zh-CN" sz="2800" b="1" spc="200" dirty="0">
                <a:solidFill>
                  <a:schemeClr val="bg1"/>
                </a:solidFill>
                <a:latin typeface="Calibri" panose="020F0502020204030204" pitchFamily="34" charset="0"/>
                <a:ea typeface="微软雅黑" panose="020B0503020204020204" pitchFamily="34" charset="-122"/>
              </a:rPr>
              <a:t>Model Prediction and Optimization</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EA11B19-13B5-3DF3-A721-90B9C7CA77BE}"/>
                  </a:ext>
                </a:extLst>
              </p:cNvPr>
              <p:cNvSpPr txBox="1"/>
              <p:nvPr/>
            </p:nvSpPr>
            <p:spPr>
              <a:xfrm>
                <a:off x="1316494" y="2444948"/>
                <a:ext cx="6511012" cy="1968103"/>
              </a:xfrm>
              <a:prstGeom prst="rect">
                <a:avLst/>
              </a:prstGeom>
              <a:noFill/>
            </p:spPr>
            <p:txBody>
              <a:bodyPr wrap="square" rtlCol="0">
                <a:spAutoFit/>
              </a:bodyPr>
              <a:lstStyle/>
              <a:p>
                <a:r>
                  <a:rPr lang="en-US" altLang="zh-CN" dirty="0"/>
                  <a:t>	</a:t>
                </a:r>
                <a:r>
                  <a:rPr lang="zh-CN" altLang="en-US" dirty="0"/>
                  <a:t>本文目标是在每个时间步 </a:t>
                </a:r>
                <a14:m>
                  <m:oMath xmlns:m="http://schemas.openxmlformats.org/officeDocument/2006/math">
                    <m:r>
                      <a:rPr lang="en-US" altLang="zh-CN" i="1" dirty="0" smtClean="0">
                        <a:latin typeface="Cambria Math" panose="02040503050406030204" pitchFamily="18" charset="0"/>
                      </a:rPr>
                      <m:t>𝑡</m:t>
                    </m:r>
                    <m:r>
                      <a:rPr lang="en-US" altLang="zh-CN" i="1" dirty="0" smtClean="0">
                        <a:latin typeface="Cambria Math" panose="02040503050406030204" pitchFamily="18" charset="0"/>
                      </a:rPr>
                      <m:t> </m:t>
                    </m:r>
                  </m:oMath>
                </a14:m>
                <a:r>
                  <a:rPr lang="zh-CN" altLang="en-US" dirty="0"/>
                  <a:t>获得</a:t>
                </a:r>
                <a14:m>
                  <m:oMath xmlns:m="http://schemas.openxmlformats.org/officeDocument/2006/math">
                    <m:sSubSup>
                      <m:sSubSupPr>
                        <m:ctrlPr>
                          <a:rPr lang="zh-CN" altLang="zh-CN" i="1">
                            <a:latin typeface="Cambria Math" panose="02040503050406030204" pitchFamily="18" charset="0"/>
                            <a:ea typeface="Cambria Math" panose="02040503050406030204" pitchFamily="18" charset="0"/>
                          </a:rPr>
                        </m:ctrlPr>
                      </m:sSub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等线" panose="02010600030101010101" pitchFamily="2" charset="-122"/>
                                <a:cs typeface="Arial" panose="020B0604020202020204" pitchFamily="34" charset="0"/>
                              </a:rPr>
                              <m:t>𝑦</m:t>
                            </m:r>
                          </m:e>
                        </m:acc>
                      </m:e>
                      <m:sub>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Arial" panose="020B0604020202020204" pitchFamily="34" charset="0"/>
                              </a:rPr>
                              <m:t>𝑟</m:t>
                            </m:r>
                          </m:e>
                          <m:sub>
                            <m:r>
                              <a:rPr lang="en-US" altLang="zh-CN" i="1">
                                <a:latin typeface="Cambria Math" panose="02040503050406030204" pitchFamily="18" charset="0"/>
                                <a:ea typeface="等线" panose="02010600030101010101" pitchFamily="2" charset="-122"/>
                                <a:cs typeface="Arial" panose="020B0604020202020204" pitchFamily="34" charset="0"/>
                              </a:rPr>
                              <m:t>𝑖</m:t>
                            </m:r>
                          </m:sub>
                        </m:sSub>
                      </m:sub>
                      <m:sup>
                        <m:r>
                          <a:rPr lang="en-US" altLang="zh-CN" i="1">
                            <a:latin typeface="Cambria Math" panose="02040503050406030204" pitchFamily="18" charset="0"/>
                            <a:ea typeface="等线" panose="02010600030101010101" pitchFamily="2" charset="-122"/>
                            <a:cs typeface="Arial" panose="020B0604020202020204" pitchFamily="34" charset="0"/>
                          </a:rPr>
                          <m:t>𝑡</m:t>
                        </m:r>
                      </m:sup>
                    </m:sSubSup>
                  </m:oMath>
                </a14:m>
                <a:r>
                  <a:rPr lang="zh-CN" altLang="en-US" dirty="0"/>
                  <a:t>的值，其中第</a:t>
                </a:r>
                <a14:m>
                  <m:oMath xmlns:m="http://schemas.openxmlformats.org/officeDocument/2006/math">
                    <m:r>
                      <a:rPr lang="en-US" altLang="zh-CN" i="1" dirty="0">
                        <a:latin typeface="Cambria Math" panose="02040503050406030204" pitchFamily="18" charset="0"/>
                      </a:rPr>
                      <m:t>𝑐</m:t>
                    </m:r>
                  </m:oMath>
                </a14:m>
                <a:r>
                  <a:rPr lang="zh-CN" altLang="en-US" dirty="0"/>
                  <a:t>个</a:t>
                </a:r>
                <a14:m>
                  <m:oMath xmlns:m="http://schemas.openxmlformats.org/officeDocument/2006/math">
                    <m:sSubSup>
                      <m:sSubSupPr>
                        <m:ctrlPr>
                          <a:rPr lang="zh-CN" altLang="zh-CN" i="1">
                            <a:latin typeface="Cambria Math" panose="02040503050406030204" pitchFamily="18" charset="0"/>
                            <a:ea typeface="Cambria Math" panose="02040503050406030204" pitchFamily="18" charset="0"/>
                          </a:rPr>
                        </m:ctrlPr>
                      </m:sSub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等线" panose="02010600030101010101" pitchFamily="2" charset="-122"/>
                                <a:cs typeface="Arial" panose="020B0604020202020204" pitchFamily="34" charset="0"/>
                              </a:rPr>
                              <m:t>𝑦</m:t>
                            </m:r>
                          </m:e>
                        </m:acc>
                      </m:e>
                      <m:sub>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Arial" panose="020B0604020202020204" pitchFamily="34" charset="0"/>
                              </a:rPr>
                              <m:t>𝑟</m:t>
                            </m:r>
                          </m:e>
                          <m:sub>
                            <m:r>
                              <a:rPr lang="en-US" altLang="zh-CN" i="1">
                                <a:latin typeface="Cambria Math" panose="02040503050406030204" pitchFamily="18" charset="0"/>
                                <a:ea typeface="等线" panose="02010600030101010101" pitchFamily="2" charset="-122"/>
                                <a:cs typeface="Arial" panose="020B0604020202020204" pitchFamily="34" charset="0"/>
                              </a:rPr>
                              <m:t>𝑖</m:t>
                            </m:r>
                          </m:sub>
                        </m:sSub>
                      </m:sub>
                      <m:sup>
                        <m:r>
                          <a:rPr lang="en-US" altLang="zh-CN" i="1">
                            <a:latin typeface="Cambria Math" panose="02040503050406030204" pitchFamily="18" charset="0"/>
                            <a:ea typeface="等线" panose="02010600030101010101" pitchFamily="2" charset="-122"/>
                            <a:cs typeface="Arial" panose="020B0604020202020204" pitchFamily="34" charset="0"/>
                          </a:rPr>
                          <m:t>𝑡</m:t>
                        </m:r>
                        <m:r>
                          <a:rPr lang="en-US" altLang="zh-CN" i="1">
                            <a:latin typeface="Cambria Math" panose="02040503050406030204" pitchFamily="18" charset="0"/>
                            <a:ea typeface="等线" panose="02010600030101010101" pitchFamily="2" charset="-122"/>
                            <a:cs typeface="Arial" panose="020B0604020202020204" pitchFamily="34" charset="0"/>
                          </a:rPr>
                          <m:t>,</m:t>
                        </m:r>
                        <m:r>
                          <a:rPr lang="en-US" altLang="zh-CN" i="1">
                            <a:latin typeface="Cambria Math" panose="02040503050406030204" pitchFamily="18" charset="0"/>
                            <a:ea typeface="等线" panose="02010600030101010101" pitchFamily="2" charset="-122"/>
                            <a:cs typeface="Arial" panose="020B0604020202020204" pitchFamily="34" charset="0"/>
                          </a:rPr>
                          <m:t>𝑐</m:t>
                        </m:r>
                      </m:sup>
                    </m:sSubSup>
                  </m:oMath>
                </a14:m>
                <a:r>
                  <a:rPr lang="zh-CN" altLang="en-US" dirty="0"/>
                  <a:t>表示类别</a:t>
                </a:r>
                <a14:m>
                  <m:oMath xmlns:m="http://schemas.openxmlformats.org/officeDocument/2006/math">
                    <m:r>
                      <a:rPr lang="en-US" altLang="zh-CN" i="1" dirty="0" smtClean="0">
                        <a:latin typeface="Cambria Math" panose="02040503050406030204" pitchFamily="18" charset="0"/>
                      </a:rPr>
                      <m:t>𝑐</m:t>
                    </m:r>
                  </m:oMath>
                </a14:m>
                <a:r>
                  <a:rPr lang="zh-CN" altLang="en-US" dirty="0"/>
                  <a:t>的犯罪事件将发生在下一个时间步</a:t>
                </a:r>
                <a14:m>
                  <m:oMath xmlns:m="http://schemas.openxmlformats.org/officeDocument/2006/math">
                    <m:r>
                      <a:rPr lang="en-US" altLang="zh-CN" i="1" dirty="0" smtClean="0">
                        <a:latin typeface="Cambria Math" panose="02040503050406030204" pitchFamily="18" charset="0"/>
                      </a:rPr>
                      <m:t>𝑡</m:t>
                    </m:r>
                    <m:r>
                      <a:rPr lang="en-US" altLang="zh-CN" i="1" dirty="0" smtClean="0">
                        <a:latin typeface="Cambria Math" panose="02040503050406030204" pitchFamily="18" charset="0"/>
                      </a:rPr>
                      <m:t>+1</m:t>
                    </m:r>
                  </m:oMath>
                </a14:m>
                <a:r>
                  <a:rPr lang="zh-CN" altLang="en-US" dirty="0"/>
                  <a:t>中的概率。使用交叉熵损失函数进行优化：</a:t>
                </a:r>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Arial" panose="020B0604020202020204" pitchFamily="34" charset="0"/>
                        </a:rPr>
                        <m:t>ℒ</m:t>
                      </m:r>
                      <m:r>
                        <a:rPr lang="en-US" altLang="zh-CN" sz="1800" i="1" kern="100" smtClean="0">
                          <a:effectLst/>
                          <a:latin typeface="Cambria Math" panose="02040503050406030204" pitchFamily="18" charset="0"/>
                          <a:ea typeface="等线" panose="02010600030101010101" pitchFamily="2" charset="-122"/>
                          <a:cs typeface="Arial" panose="020B0604020202020204" pitchFamily="34" charset="0"/>
                        </a:rPr>
                        <m:t>=−</m:t>
                      </m:r>
                      <m:nary>
                        <m:naryPr>
                          <m:chr m:val="∑"/>
                          <m:limLoc m:val="undOvr"/>
                          <m:grow m:val="on"/>
                          <m:supHide m:val="on"/>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naryPr>
                        <m:sub>
                          <m:d>
                            <m:d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dPr>
                            <m:e>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𝑐</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e>
                          </m:d>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𝑆</m:t>
                          </m:r>
                        </m:sub>
                        <m:sup/>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 </m:t>
                          </m:r>
                        </m:e>
                      </m:nary>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𝑦</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+1,</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𝑐</m:t>
                          </m:r>
                        </m:sup>
                      </m:sSubSup>
                      <m:r>
                        <m:rPr>
                          <m:sty m:val="p"/>
                        </m:rPr>
                        <a:rPr lang="en-US" altLang="zh-CN" sz="1800" kern="100">
                          <a:effectLst/>
                          <a:latin typeface="Cambria Math" panose="02040503050406030204" pitchFamily="18" charset="0"/>
                          <a:ea typeface="等线" panose="02010600030101010101" pitchFamily="2" charset="-122"/>
                          <a:cs typeface="Arial" panose="020B0604020202020204" pitchFamily="34" charset="0"/>
                        </a:rPr>
                        <m:t>log</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acc>
                            <m:accPr>
                              <m:chr m:val="̂"/>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acc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𝑦</m:t>
                              </m:r>
                            </m:e>
                          </m:acc>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𝑐</m:t>
                          </m:r>
                        </m:sup>
                      </m:sSub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d>
                        <m:d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d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1−</m:t>
                          </m:r>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𝑦</m:t>
                              </m:r>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+1,</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𝑐</m:t>
                              </m:r>
                            </m:sup>
                          </m:sSubSup>
                        </m:e>
                      </m:d>
                      <m:r>
                        <m:rPr>
                          <m:sty m:val="p"/>
                        </m:rPr>
                        <a:rPr lang="en-US" altLang="zh-CN" sz="1800" kern="100">
                          <a:effectLst/>
                          <a:latin typeface="Cambria Math" panose="02040503050406030204" pitchFamily="18" charset="0"/>
                          <a:ea typeface="等线" panose="02010600030101010101" pitchFamily="2" charset="-122"/>
                          <a:cs typeface="Arial" panose="020B0604020202020204" pitchFamily="34" charset="0"/>
                        </a:rPr>
                        <m:t>log</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d>
                        <m:d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d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1−</m:t>
                          </m:r>
                          <m:sSubSup>
                            <m:sSubSup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SupPr>
                            <m:e>
                              <m:acc>
                                <m:accPr>
                                  <m:chr m:val="̂"/>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acc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𝑦</m:t>
                                  </m:r>
                                </m:e>
                              </m:acc>
                            </m:e>
                            <m:sub>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𝑟</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𝑡</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𝑐</m:t>
                              </m:r>
                            </m:sup>
                          </m:sSubSup>
                        </m:e>
                      </m:d>
                    </m:oMath>
                  </m:oMathPara>
                </a14:m>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en" altLang="zh-CN" dirty="0"/>
              </a:p>
            </p:txBody>
          </p:sp>
        </mc:Choice>
        <mc:Fallback xmlns="">
          <p:sp>
            <p:nvSpPr>
              <p:cNvPr id="6" name="文本框 5">
                <a:extLst>
                  <a:ext uri="{FF2B5EF4-FFF2-40B4-BE49-F238E27FC236}">
                    <a16:creationId xmlns:a16="http://schemas.microsoft.com/office/drawing/2014/main" id="{BEA11B19-13B5-3DF3-A721-90B9C7CA77BE}"/>
                  </a:ext>
                </a:extLst>
              </p:cNvPr>
              <p:cNvSpPr txBox="1">
                <a:spLocks noRot="1" noChangeAspect="1" noMove="1" noResize="1" noEditPoints="1" noAdjustHandles="1" noChangeArrowheads="1" noChangeShapeType="1" noTextEdit="1"/>
              </p:cNvSpPr>
              <p:nvPr/>
            </p:nvSpPr>
            <p:spPr>
              <a:xfrm>
                <a:off x="1316494" y="2444948"/>
                <a:ext cx="6511012" cy="1968103"/>
              </a:xfrm>
              <a:prstGeom prst="rect">
                <a:avLst/>
              </a:prstGeom>
              <a:blipFill>
                <a:blip r:embed="rId3"/>
                <a:stretch>
                  <a:fillRect l="-843" t="-310" r="-7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2363393"/>
      </p:ext>
    </p:extLst>
  </p:cSld>
  <p:clrMapOvr>
    <a:masterClrMapping/>
  </p:clrMapOvr>
  <p:transition>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001F092-294D-4529-AC3E-BA07023D9093}"/>
              </a:ext>
            </a:extLst>
          </p:cNvPr>
          <p:cNvSpPr>
            <a:spLocks noGrp="1"/>
          </p:cNvSpPr>
          <p:nvPr>
            <p:ph type="sldNum" sz="quarter" idx="12"/>
          </p:nvPr>
        </p:nvSpPr>
        <p:spPr/>
        <p:txBody>
          <a:bodyPr/>
          <a:lstStyle/>
          <a:p>
            <a:fld id="{72A5E12F-523A-4D75-95A2-779F57F5D9E2}" type="slidenum">
              <a:rPr lang="zh-CN" altLang="en-US" smtClean="0"/>
              <a:t>17</a:t>
            </a:fld>
            <a:endParaRPr lang="zh-CN" altLang="en-US"/>
          </a:p>
        </p:txBody>
      </p:sp>
      <p:sp>
        <p:nvSpPr>
          <p:cNvPr id="48" name="文本框 47">
            <a:extLst>
              <a:ext uri="{FF2B5EF4-FFF2-40B4-BE49-F238E27FC236}">
                <a16:creationId xmlns:a16="http://schemas.microsoft.com/office/drawing/2014/main" id="{3DC87FC0-D6E5-4D5A-9F2E-730058CAC4F3}"/>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提纲</a:t>
            </a:r>
          </a:p>
        </p:txBody>
      </p:sp>
      <p:grpSp>
        <p:nvGrpSpPr>
          <p:cNvPr id="7" name="组合 6">
            <a:extLst>
              <a:ext uri="{FF2B5EF4-FFF2-40B4-BE49-F238E27FC236}">
                <a16:creationId xmlns:a16="http://schemas.microsoft.com/office/drawing/2014/main" id="{ACD57894-626F-4A5E-9F8A-3E71EDD07724}"/>
              </a:ext>
            </a:extLst>
          </p:cNvPr>
          <p:cNvGrpSpPr/>
          <p:nvPr/>
        </p:nvGrpSpPr>
        <p:grpSpPr>
          <a:xfrm>
            <a:off x="2122196" y="2348556"/>
            <a:ext cx="5201199" cy="2233913"/>
            <a:chOff x="1549279" y="2331574"/>
            <a:chExt cx="5201199" cy="2233913"/>
          </a:xfrm>
        </p:grpSpPr>
        <p:grpSp>
          <p:nvGrpSpPr>
            <p:cNvPr id="26" name="组合 25">
              <a:extLst>
                <a:ext uri="{FF2B5EF4-FFF2-40B4-BE49-F238E27FC236}">
                  <a16:creationId xmlns:a16="http://schemas.microsoft.com/office/drawing/2014/main" id="{66D6FE42-AEE7-409F-BD38-6AC28BBB12C5}"/>
                </a:ext>
              </a:extLst>
            </p:cNvPr>
            <p:cNvGrpSpPr/>
            <p:nvPr/>
          </p:nvGrpSpPr>
          <p:grpSpPr>
            <a:xfrm>
              <a:off x="1549279" y="3150408"/>
              <a:ext cx="1948357" cy="523220"/>
              <a:chOff x="1104931" y="1532261"/>
              <a:chExt cx="1948357" cy="523220"/>
            </a:xfrm>
          </p:grpSpPr>
          <p:sp>
            <p:nvSpPr>
              <p:cNvPr id="27" name="文本框 26">
                <a:extLst>
                  <a:ext uri="{FF2B5EF4-FFF2-40B4-BE49-F238E27FC236}">
                    <a16:creationId xmlns:a16="http://schemas.microsoft.com/office/drawing/2014/main" id="{070546FE-631B-4E94-B7AB-EF39735194C7}"/>
                  </a:ext>
                </a:extLst>
              </p:cNvPr>
              <p:cNvSpPr txBox="1"/>
              <p:nvPr/>
            </p:nvSpPr>
            <p:spPr>
              <a:xfrm>
                <a:off x="1679243" y="1532261"/>
                <a:ext cx="1374045" cy="523220"/>
              </a:xfrm>
              <a:prstGeom prst="rect">
                <a:avLst/>
              </a:prstGeom>
              <a:noFill/>
            </p:spPr>
            <p:txBody>
              <a:bodyPr wrap="square" rtlCol="0">
                <a:spAutoFit/>
              </a:bodyPr>
              <a:lstStyle/>
              <a:p>
                <a:r>
                  <a:rPr lang="en-US" altLang="zh-CN" sz="2800" b="1" spc="200" dirty="0">
                    <a:latin typeface="微软雅黑" panose="020B0503020204020204" pitchFamily="34" charset="-122"/>
                    <a:ea typeface="微软雅黑" panose="020B0503020204020204" pitchFamily="34" charset="-122"/>
                  </a:rPr>
                  <a:t>3 </a:t>
                </a:r>
                <a:r>
                  <a:rPr lang="zh-CN" altLang="en-US" sz="2800" b="1" spc="200" dirty="0">
                    <a:latin typeface="微软雅黑" panose="020B0503020204020204" pitchFamily="34" charset="-122"/>
                    <a:ea typeface="微软雅黑" panose="020B0503020204020204" pitchFamily="34" charset="-122"/>
                  </a:rPr>
                  <a:t>实验</a:t>
                </a:r>
              </a:p>
            </p:txBody>
          </p:sp>
          <p:grpSp>
            <p:nvGrpSpPr>
              <p:cNvPr id="28" name="Google Shape;1483;p78">
                <a:extLst>
                  <a:ext uri="{FF2B5EF4-FFF2-40B4-BE49-F238E27FC236}">
                    <a16:creationId xmlns:a16="http://schemas.microsoft.com/office/drawing/2014/main" id="{7FAFB9F4-AA02-45F0-89C3-BA9E44F80C8C}"/>
                  </a:ext>
                </a:extLst>
              </p:cNvPr>
              <p:cNvGrpSpPr/>
              <p:nvPr/>
            </p:nvGrpSpPr>
            <p:grpSpPr>
              <a:xfrm>
                <a:off x="1104931" y="1644990"/>
                <a:ext cx="422173" cy="297757"/>
                <a:chOff x="5083925" y="2063980"/>
                <a:chExt cx="58907" cy="41550"/>
              </a:xfrm>
            </p:grpSpPr>
            <p:sp>
              <p:nvSpPr>
                <p:cNvPr id="29" name="Google Shape;1484;p78">
                  <a:extLst>
                    <a:ext uri="{FF2B5EF4-FFF2-40B4-BE49-F238E27FC236}">
                      <a16:creationId xmlns:a16="http://schemas.microsoft.com/office/drawing/2014/main" id="{24ADBC5F-0B51-45CB-B0FF-6E821513F4F5}"/>
                    </a:ext>
                  </a:extLst>
                </p:cNvPr>
                <p:cNvSpPr/>
                <p:nvPr/>
              </p:nvSpPr>
              <p:spPr>
                <a:xfrm>
                  <a:off x="5114132" y="206398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024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85;p78">
                  <a:extLst>
                    <a:ext uri="{FF2B5EF4-FFF2-40B4-BE49-F238E27FC236}">
                      <a16:creationId xmlns:a16="http://schemas.microsoft.com/office/drawing/2014/main" id="{37BBF488-1A16-4059-8F26-4529511C82AE}"/>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 name="文本框 32">
              <a:extLst>
                <a:ext uri="{FF2B5EF4-FFF2-40B4-BE49-F238E27FC236}">
                  <a16:creationId xmlns:a16="http://schemas.microsoft.com/office/drawing/2014/main" id="{35E55FCD-9D03-48E3-AEA1-5A12479574C3}"/>
                </a:ext>
              </a:extLst>
            </p:cNvPr>
            <p:cNvSpPr txBox="1"/>
            <p:nvPr/>
          </p:nvSpPr>
          <p:spPr>
            <a:xfrm>
              <a:off x="4388110" y="3659941"/>
              <a:ext cx="2362368"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实验结果</a:t>
              </a:r>
              <a:endParaRPr lang="en-US" altLang="zh-CN" sz="2400" b="1"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E30ADFAD-6C0E-4268-BBCF-EC37DCF5A430}"/>
                </a:ext>
              </a:extLst>
            </p:cNvPr>
            <p:cNvCxnSpPr>
              <a:cxnSpLocks/>
            </p:cNvCxnSpPr>
            <p:nvPr/>
          </p:nvCxnSpPr>
          <p:spPr>
            <a:xfrm>
              <a:off x="3999083" y="2331574"/>
              <a:ext cx="0" cy="2233913"/>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grpSp>
      <p:sp>
        <p:nvSpPr>
          <p:cNvPr id="14" name="文本框 13">
            <a:extLst>
              <a:ext uri="{FF2B5EF4-FFF2-40B4-BE49-F238E27FC236}">
                <a16:creationId xmlns:a16="http://schemas.microsoft.com/office/drawing/2014/main" id="{B55777DB-3A39-4A63-A71E-4806CC5B0C4F}"/>
              </a:ext>
            </a:extLst>
          </p:cNvPr>
          <p:cNvSpPr txBox="1"/>
          <p:nvPr/>
        </p:nvSpPr>
        <p:spPr>
          <a:xfrm>
            <a:off x="4961027" y="2630585"/>
            <a:ext cx="2362368"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数据集</a:t>
            </a:r>
            <a:endParaRPr lang="en-US" altLang="zh-CN" sz="2400" b="1"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3521299"/>
      </p:ext>
    </p:extLst>
  </p:cSld>
  <p:clrMapOvr>
    <a:masterClrMapping/>
  </p:clrMapOvr>
  <p:transition>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18</a:t>
            </a:fld>
            <a:endParaRPr lang="zh-CN" altLang="en-US"/>
          </a:p>
        </p:txBody>
      </p:sp>
      <p:sp>
        <p:nvSpPr>
          <p:cNvPr id="8" name="文本框 7">
            <a:extLst>
              <a:ext uri="{FF2B5EF4-FFF2-40B4-BE49-F238E27FC236}">
                <a16:creationId xmlns:a16="http://schemas.microsoft.com/office/drawing/2014/main" id="{4719A945-5DA8-4842-824C-43EDA64AA903}"/>
              </a:ext>
            </a:extLst>
          </p:cNvPr>
          <p:cNvSpPr txBox="1"/>
          <p:nvPr/>
        </p:nvSpPr>
        <p:spPr>
          <a:xfrm>
            <a:off x="428281" y="1005665"/>
            <a:ext cx="3042506" cy="400110"/>
          </a:xfrm>
          <a:prstGeom prst="rect">
            <a:avLst/>
          </a:prstGeom>
          <a:noFill/>
        </p:spPr>
        <p:txBody>
          <a:bodyPr wrap="square" rtlCol="0">
            <a:spAutoFit/>
          </a:bodyPr>
          <a:lstStyle/>
          <a:p>
            <a:r>
              <a:rPr lang="zh-CN" altLang="en-US" sz="2000" b="1" dirty="0">
                <a:latin typeface="Calibri" panose="020F0502020204030204" pitchFamily="34" charset="0"/>
                <a:ea typeface="微软雅黑" panose="020B0503020204020204" pitchFamily="34" charset="-122"/>
              </a:rPr>
              <a:t>数据集</a:t>
            </a:r>
            <a:endParaRPr lang="en-US" altLang="zh-CN" sz="2000" b="1" dirty="0">
              <a:latin typeface="Calibri" panose="020F0502020204030204" pitchFamily="34" charset="0"/>
              <a:ea typeface="微软雅黑" panose="020B0503020204020204" pitchFamily="34" charset="-122"/>
            </a:endParaRPr>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a:t>
            </a:r>
            <a:r>
              <a:rPr lang="en-US" altLang="zh-CN" sz="2800" b="1" spc="200" dirty="0">
                <a:solidFill>
                  <a:schemeClr val="bg1"/>
                </a:solidFill>
                <a:latin typeface="Calibri" panose="020F0502020204030204" pitchFamily="34" charset="0"/>
                <a:ea typeface="微软雅黑" panose="020B0503020204020204" pitchFamily="34" charset="-122"/>
              </a:rPr>
              <a:t>-</a:t>
            </a:r>
            <a:r>
              <a:rPr lang="zh-CN" altLang="en-US" sz="2800" b="1" spc="200" dirty="0">
                <a:solidFill>
                  <a:schemeClr val="bg1"/>
                </a:solidFill>
                <a:latin typeface="Calibri" panose="020F0502020204030204" pitchFamily="34" charset="0"/>
                <a:ea typeface="微软雅黑" panose="020B0503020204020204" pitchFamily="34" charset="-122"/>
              </a:rPr>
              <a:t>数据集</a:t>
            </a:r>
          </a:p>
        </p:txBody>
      </p:sp>
      <p:sp>
        <p:nvSpPr>
          <p:cNvPr id="4" name="文本框 3">
            <a:extLst>
              <a:ext uri="{FF2B5EF4-FFF2-40B4-BE49-F238E27FC236}">
                <a16:creationId xmlns:a16="http://schemas.microsoft.com/office/drawing/2014/main" id="{A28A9A89-E846-CE7C-0301-241C27177875}"/>
              </a:ext>
            </a:extLst>
          </p:cNvPr>
          <p:cNvSpPr txBox="1"/>
          <p:nvPr/>
        </p:nvSpPr>
        <p:spPr>
          <a:xfrm>
            <a:off x="1068512" y="1334211"/>
            <a:ext cx="7006975" cy="3139321"/>
          </a:xfrm>
          <a:prstGeom prst="rect">
            <a:avLst/>
          </a:prstGeom>
          <a:noFill/>
        </p:spPr>
        <p:txBody>
          <a:bodyPr wrap="square" rtlCol="0">
            <a:spAutoFit/>
          </a:bodyPr>
          <a:lstStyle/>
          <a:p>
            <a:pPr marL="285750" indent="-285750">
              <a:buFont typeface="Arial" panose="020B0604020202020204" pitchFamily="34" charset="0"/>
              <a:buChar char="•"/>
            </a:pPr>
            <a:r>
              <a:rPr lang="zh-CN" altLang="en-US" b="1" i="0" dirty="0">
                <a:solidFill>
                  <a:srgbClr val="1D2129"/>
                </a:solidFill>
                <a:effectLst/>
                <a:latin typeface="PingFangSC-Regular"/>
              </a:rPr>
              <a:t>人口普查数据</a:t>
            </a:r>
            <a:r>
              <a:rPr lang="zh-CN" altLang="en-US" dirty="0">
                <a:solidFill>
                  <a:srgbClr val="1D2129"/>
                </a:solidFill>
                <a:latin typeface="PingFangSC-Regular"/>
              </a:rPr>
              <a:t>：</a:t>
            </a:r>
            <a:r>
              <a:rPr lang="en-US" altLang="zh-CN" b="0" i="0" dirty="0">
                <a:solidFill>
                  <a:srgbClr val="1D2129"/>
                </a:solidFill>
                <a:effectLst/>
                <a:latin typeface="PingFangSC-Regular"/>
              </a:rPr>
              <a:t>2015</a:t>
            </a:r>
            <a:r>
              <a:rPr lang="zh-CN" altLang="en-US" b="0" i="0" dirty="0">
                <a:solidFill>
                  <a:srgbClr val="1D2129"/>
                </a:solidFill>
                <a:effectLst/>
                <a:latin typeface="PingFangSC-Regular"/>
              </a:rPr>
              <a:t>年美国社区调查中有</a:t>
            </a:r>
            <a:r>
              <a:rPr lang="en-US" altLang="zh-CN" b="0" i="0" dirty="0">
                <a:solidFill>
                  <a:srgbClr val="1D2129"/>
                </a:solidFill>
                <a:effectLst/>
                <a:latin typeface="PingFangSC-Regular"/>
              </a:rPr>
              <a:t>21161</a:t>
            </a:r>
            <a:r>
              <a:rPr lang="zh-CN" altLang="en-US" b="0" i="0" dirty="0">
                <a:solidFill>
                  <a:srgbClr val="1D2129"/>
                </a:solidFill>
                <a:effectLst/>
                <a:latin typeface="PingFangSC-Regular"/>
              </a:rPr>
              <a:t>条记录，其中包含人口、通勤方式、工作类型和收入水平的信息。</a:t>
            </a:r>
            <a:endParaRPr lang="en-US" altLang="zh-CN" b="0" i="0" dirty="0">
              <a:solidFill>
                <a:srgbClr val="1D2129"/>
              </a:solidFill>
              <a:effectLst/>
              <a:latin typeface="PingFangSC-Regular"/>
            </a:endParaRPr>
          </a:p>
          <a:p>
            <a:pPr marL="285750" indent="-285750">
              <a:buFont typeface="Arial" panose="020B0604020202020204" pitchFamily="34" charset="0"/>
              <a:buChar char="•"/>
            </a:pPr>
            <a:endParaRPr lang="en-US" altLang="zh-CN" b="0" i="0" dirty="0">
              <a:solidFill>
                <a:srgbClr val="1D2129"/>
              </a:solidFill>
              <a:effectLst/>
              <a:latin typeface="PingFangSC-Regular"/>
            </a:endParaRPr>
          </a:p>
          <a:p>
            <a:pPr marL="285750" indent="-285750">
              <a:buFont typeface="Arial" panose="020B0604020202020204" pitchFamily="34" charset="0"/>
              <a:buChar char="•"/>
            </a:pPr>
            <a:r>
              <a:rPr lang="en-US" altLang="zh-CN" b="1" i="0" dirty="0">
                <a:solidFill>
                  <a:srgbClr val="1D2129"/>
                </a:solidFill>
                <a:effectLst/>
                <a:latin typeface="PingFangSC-Regular"/>
              </a:rPr>
              <a:t>POI</a:t>
            </a:r>
            <a:r>
              <a:rPr lang="zh-CN" altLang="en-US" b="0" i="0" dirty="0">
                <a:solidFill>
                  <a:srgbClr val="1D2129"/>
                </a:solidFill>
                <a:effectLst/>
                <a:latin typeface="PingFangSC-Regular"/>
              </a:rPr>
              <a:t>：超过 </a:t>
            </a:r>
            <a:r>
              <a:rPr lang="en-US" altLang="zh-CN" b="0" i="0" dirty="0">
                <a:solidFill>
                  <a:srgbClr val="1D2129"/>
                </a:solidFill>
                <a:effectLst/>
                <a:latin typeface="PingFangSC-Regular"/>
              </a:rPr>
              <a:t>15,000 </a:t>
            </a:r>
            <a:r>
              <a:rPr lang="zh-CN" altLang="en-US" b="0" i="0" dirty="0">
                <a:solidFill>
                  <a:srgbClr val="1D2129"/>
                </a:solidFill>
                <a:effectLst/>
                <a:latin typeface="PingFangSC-Regular"/>
              </a:rPr>
              <a:t>条常见的记录，其中包括 </a:t>
            </a:r>
            <a:r>
              <a:rPr lang="en-US" altLang="zh-CN" b="0" i="0" dirty="0">
                <a:solidFill>
                  <a:srgbClr val="1D2129"/>
                </a:solidFill>
                <a:effectLst/>
                <a:latin typeface="PingFangSC-Regular"/>
              </a:rPr>
              <a:t>13 </a:t>
            </a:r>
            <a:r>
              <a:rPr lang="zh-CN" altLang="en-US" b="0" i="0" dirty="0">
                <a:solidFill>
                  <a:srgbClr val="1D2129"/>
                </a:solidFill>
                <a:effectLst/>
                <a:latin typeface="PingFangSC-Regular"/>
              </a:rPr>
              <a:t>个设施领域，如住宅场所、教育设施、文化设施、娱乐设施、社会服务设施设施等。在按每种类型将数据点的数量分配到相应的区域后，每个区域的点分布可以反映城市化水平。</a:t>
            </a:r>
            <a:endParaRPr lang="en-US" altLang="zh-CN" b="0" i="0" dirty="0">
              <a:solidFill>
                <a:srgbClr val="1D2129"/>
              </a:solidFill>
              <a:effectLst/>
              <a:latin typeface="PingFangSC-Regular"/>
            </a:endParaRPr>
          </a:p>
          <a:p>
            <a:pPr marL="285750" indent="-285750">
              <a:buFont typeface="Arial" panose="020B0604020202020204" pitchFamily="34" charset="0"/>
              <a:buChar char="•"/>
            </a:pPr>
            <a:endParaRPr lang="en-US" altLang="zh-CN" b="0" i="0" dirty="0">
              <a:solidFill>
                <a:srgbClr val="1D2129"/>
              </a:solidFill>
              <a:effectLst/>
              <a:latin typeface="PingFangSC-Regular"/>
            </a:endParaRPr>
          </a:p>
          <a:p>
            <a:pPr marL="285750" indent="-285750">
              <a:buFont typeface="Arial" panose="020B0604020202020204" pitchFamily="34" charset="0"/>
              <a:buChar char="•"/>
            </a:pPr>
            <a:r>
              <a:rPr lang="zh-CN" altLang="en-US" b="1" dirty="0">
                <a:solidFill>
                  <a:srgbClr val="1D2129"/>
                </a:solidFill>
                <a:latin typeface="PingFangSC-Regular"/>
              </a:rPr>
              <a:t>纽约</a:t>
            </a:r>
            <a:r>
              <a:rPr lang="zh-CN" altLang="en-US" b="1" i="0" dirty="0">
                <a:solidFill>
                  <a:srgbClr val="1D2129"/>
                </a:solidFill>
                <a:effectLst/>
                <a:latin typeface="PingFangSC-Regular"/>
              </a:rPr>
              <a:t>犯罪数据</a:t>
            </a:r>
            <a:r>
              <a:rPr lang="zh-CN" altLang="en-US" b="0" i="0" dirty="0">
                <a:solidFill>
                  <a:srgbClr val="1D2129"/>
                </a:solidFill>
                <a:effectLst/>
                <a:latin typeface="PingFangSC-Regular"/>
              </a:rPr>
              <a:t>：我们在</a:t>
            </a:r>
            <a:r>
              <a:rPr lang="en-US" altLang="zh-CN" b="0" i="0" dirty="0">
                <a:solidFill>
                  <a:srgbClr val="1D2129"/>
                </a:solidFill>
                <a:effectLst/>
                <a:latin typeface="PingFangSC-Regular"/>
              </a:rPr>
              <a:t>2014</a:t>
            </a:r>
            <a:r>
              <a:rPr lang="zh-CN" altLang="en-US" b="0" i="0" dirty="0">
                <a:solidFill>
                  <a:srgbClr val="1D2129"/>
                </a:solidFill>
                <a:effectLst/>
                <a:latin typeface="PingFangSC-Regular"/>
              </a:rPr>
              <a:t>年</a:t>
            </a:r>
            <a:r>
              <a:rPr lang="en-US" altLang="zh-CN" b="0" i="0" dirty="0">
                <a:solidFill>
                  <a:srgbClr val="1D2129"/>
                </a:solidFill>
                <a:effectLst/>
                <a:latin typeface="PingFangSC-Regular"/>
              </a:rPr>
              <a:t>1</a:t>
            </a:r>
            <a:r>
              <a:rPr lang="zh-CN" altLang="en-US" b="0" i="0" dirty="0">
                <a:solidFill>
                  <a:srgbClr val="1D2129"/>
                </a:solidFill>
                <a:effectLst/>
                <a:latin typeface="PingFangSC-Regular"/>
              </a:rPr>
              <a:t>月</a:t>
            </a:r>
            <a:r>
              <a:rPr lang="en-US" altLang="zh-CN" b="0" i="0" dirty="0">
                <a:solidFill>
                  <a:srgbClr val="1D2129"/>
                </a:solidFill>
                <a:effectLst/>
                <a:latin typeface="PingFangSC-Regular"/>
              </a:rPr>
              <a:t>1</a:t>
            </a:r>
            <a:r>
              <a:rPr lang="zh-CN" altLang="en-US" b="0" i="0" dirty="0">
                <a:solidFill>
                  <a:srgbClr val="1D2129"/>
                </a:solidFill>
                <a:effectLst/>
                <a:latin typeface="PingFangSC-Regular"/>
              </a:rPr>
              <a:t>日至</a:t>
            </a:r>
            <a:r>
              <a:rPr lang="en-US" altLang="zh-CN" b="0" i="0" dirty="0">
                <a:solidFill>
                  <a:srgbClr val="1D2129"/>
                </a:solidFill>
                <a:effectLst/>
                <a:latin typeface="PingFangSC-Regular"/>
              </a:rPr>
              <a:t>2015</a:t>
            </a:r>
            <a:r>
              <a:rPr lang="zh-CN" altLang="en-US" b="0" i="0" dirty="0">
                <a:solidFill>
                  <a:srgbClr val="1D2129"/>
                </a:solidFill>
                <a:effectLst/>
                <a:latin typeface="PingFangSC-Regular"/>
              </a:rPr>
              <a:t>年</a:t>
            </a:r>
            <a:r>
              <a:rPr lang="en-US" altLang="zh-CN" b="0" i="0" dirty="0">
                <a:solidFill>
                  <a:srgbClr val="1D2129"/>
                </a:solidFill>
                <a:effectLst/>
                <a:latin typeface="PingFangSC-Regular"/>
              </a:rPr>
              <a:t>12</a:t>
            </a:r>
            <a:r>
              <a:rPr lang="zh-CN" altLang="en-US" b="0" i="0" dirty="0">
                <a:solidFill>
                  <a:srgbClr val="1D2129"/>
                </a:solidFill>
                <a:effectLst/>
                <a:latin typeface="PingFangSC-Regular"/>
              </a:rPr>
              <a:t>月</a:t>
            </a:r>
            <a:r>
              <a:rPr lang="en-US" altLang="zh-CN" b="0" i="0" dirty="0">
                <a:solidFill>
                  <a:srgbClr val="1D2129"/>
                </a:solidFill>
                <a:effectLst/>
                <a:latin typeface="PingFangSC-Regular"/>
              </a:rPr>
              <a:t>31</a:t>
            </a:r>
            <a:r>
              <a:rPr lang="zh-CN" altLang="en-US" b="0" i="0" dirty="0">
                <a:solidFill>
                  <a:srgbClr val="1D2129"/>
                </a:solidFill>
                <a:effectLst/>
                <a:latin typeface="PingFangSC-Regular"/>
              </a:rPr>
              <a:t>日</a:t>
            </a:r>
            <a:r>
              <a:rPr lang="en-US" altLang="zh-CN" b="0" i="0" dirty="0">
                <a:solidFill>
                  <a:srgbClr val="1D2129"/>
                </a:solidFill>
                <a:effectLst/>
                <a:latin typeface="PingFangSC-Regular"/>
              </a:rPr>
              <a:t>(2*365</a:t>
            </a:r>
            <a:r>
              <a:rPr lang="zh-CN" altLang="en-US" b="0" i="0" dirty="0">
                <a:solidFill>
                  <a:srgbClr val="1D2129"/>
                </a:solidFill>
                <a:effectLst/>
                <a:latin typeface="PingFangSC-Regular"/>
              </a:rPr>
              <a:t>天</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收集的犯罪数据上评估模型。对于预测任务，选择前 </a:t>
            </a:r>
            <a:r>
              <a:rPr lang="en-US" altLang="zh-CN" b="0" i="0" dirty="0">
                <a:solidFill>
                  <a:srgbClr val="1D2129"/>
                </a:solidFill>
                <a:effectLst/>
                <a:latin typeface="PingFangSC-Regular"/>
              </a:rPr>
              <a:t>10 </a:t>
            </a:r>
            <a:r>
              <a:rPr lang="zh-CN" altLang="en-US" b="0" i="0" dirty="0">
                <a:solidFill>
                  <a:srgbClr val="1D2129"/>
                </a:solidFill>
                <a:effectLst/>
                <a:latin typeface="PingFangSC-Regular"/>
              </a:rPr>
              <a:t>个最常见的犯罪。</a:t>
            </a:r>
            <a:endParaRPr lang="zh-CN" altLang="en-US" dirty="0"/>
          </a:p>
        </p:txBody>
      </p:sp>
      <p:sp>
        <p:nvSpPr>
          <p:cNvPr id="6" name="文本框 5">
            <a:extLst>
              <a:ext uri="{FF2B5EF4-FFF2-40B4-BE49-F238E27FC236}">
                <a16:creationId xmlns:a16="http://schemas.microsoft.com/office/drawing/2014/main" id="{1B3B412E-B916-6032-6902-EB78367F40FD}"/>
              </a:ext>
            </a:extLst>
          </p:cNvPr>
          <p:cNvSpPr txBox="1"/>
          <p:nvPr/>
        </p:nvSpPr>
        <p:spPr>
          <a:xfrm>
            <a:off x="428281" y="4524284"/>
            <a:ext cx="3042506" cy="400110"/>
          </a:xfrm>
          <a:prstGeom prst="rect">
            <a:avLst/>
          </a:prstGeom>
          <a:noFill/>
        </p:spPr>
        <p:txBody>
          <a:bodyPr wrap="square" rtlCol="0">
            <a:spAutoFit/>
          </a:bodyPr>
          <a:lstStyle/>
          <a:p>
            <a:r>
              <a:rPr lang="zh-CN" altLang="en-US" sz="2000" b="1" dirty="0">
                <a:latin typeface="Calibri" panose="020F0502020204030204" pitchFamily="34" charset="0"/>
                <a:ea typeface="微软雅黑" panose="020B0503020204020204" pitchFamily="34" charset="-122"/>
              </a:rPr>
              <a:t>评价指标</a:t>
            </a:r>
            <a:endParaRPr lang="en-US" altLang="zh-CN" sz="2000" b="1" dirty="0">
              <a:latin typeface="Calibri" panose="020F050202020403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A2E1AA6-1528-31F7-F116-1AE5C9FCF275}"/>
                  </a:ext>
                </a:extLst>
              </p:cNvPr>
              <p:cNvSpPr txBox="1"/>
              <p:nvPr/>
            </p:nvSpPr>
            <p:spPr>
              <a:xfrm>
                <a:off x="1112027" y="4945874"/>
                <a:ext cx="3042507" cy="1595886"/>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m:rPr>
                        <m:nor/>
                      </m:rPr>
                      <a:rPr lang="en-US" altLang="zh-CN" smtClean="0">
                        <a:latin typeface="Cambria Math" panose="02040503050406030204" pitchFamily="18" charset="0"/>
                        <a:ea typeface="Cambria Math" panose="02040503050406030204" pitchFamily="18" charset="0"/>
                      </a:rPr>
                      <m:t>precision</m:t>
                    </m:r>
                    <m:r>
                      <a:rPr lang="en-US" altLang="zh-CN" i="1" smtClean="0">
                        <a:latin typeface="Cambria Math" panose="02040503050406030204" pitchFamily="18" charset="0"/>
                      </a:rPr>
                      <m:t>=</m:t>
                    </m:r>
                    <m:f>
                      <m:fPr>
                        <m:ctrlPr>
                          <a:rPr lang="zh-CN" altLang="zh-CN" i="1" smtClean="0">
                            <a:latin typeface="Cambria Math" panose="02040503050406030204" pitchFamily="18" charset="0"/>
                          </a:rPr>
                        </m:ctrlPr>
                      </m:fPr>
                      <m:num>
                        <m:r>
                          <a:rPr lang="en-US" altLang="zh-CN" i="1">
                            <a:latin typeface="Cambria Math" panose="02040503050406030204" pitchFamily="18" charset="0"/>
                          </a:rPr>
                          <m:t>𝑇𝑃</m:t>
                        </m:r>
                      </m:num>
                      <m:den>
                        <m:r>
                          <a:rPr lang="en-US" altLang="zh-CN" i="1">
                            <a:latin typeface="Cambria Math" panose="02040503050406030204" pitchFamily="18" charset="0"/>
                          </a:rPr>
                          <m:t>𝑇𝑃</m:t>
                        </m:r>
                        <m:r>
                          <a:rPr lang="en-US" altLang="zh-CN" i="1">
                            <a:latin typeface="Cambria Math" panose="02040503050406030204" pitchFamily="18" charset="0"/>
                          </a:rPr>
                          <m:t>+</m:t>
                        </m:r>
                        <m:r>
                          <a:rPr lang="en-US" altLang="zh-CN" i="1">
                            <a:latin typeface="Cambria Math" panose="02040503050406030204" pitchFamily="18" charset="0"/>
                          </a:rPr>
                          <m:t>𝐹𝑃</m:t>
                        </m:r>
                      </m:den>
                    </m:f>
                  </m:oMath>
                </a14:m>
                <a:endParaRPr lang="en-US" altLang="zh-CN" dirty="0">
                  <a:latin typeface="+mn-ea"/>
                </a:endParaRPr>
              </a:p>
              <a:p>
                <a:pPr marL="285750" indent="-285750">
                  <a:buFont typeface="Arial" panose="020B0604020202020204" pitchFamily="34" charset="0"/>
                  <a:buChar char="•"/>
                </a:pPr>
                <a14:m>
                  <m:oMath xmlns:m="http://schemas.openxmlformats.org/officeDocument/2006/math">
                    <m:r>
                      <m:rPr>
                        <m:nor/>
                      </m:rPr>
                      <a:rPr lang="en-US" altLang="zh-CN" kern="100">
                        <a:latin typeface="Cambria Math" panose="02040503050406030204" pitchFamily="18" charset="0"/>
                        <a:ea typeface="Cambria Math" panose="02040503050406030204" pitchFamily="18" charset="0"/>
                        <a:cs typeface="Arial" panose="020B0604020202020204" pitchFamily="34" charset="0"/>
                      </a:rPr>
                      <m:t>recall</m:t>
                    </m:r>
                    <m:r>
                      <a:rPr lang="en-US" altLang="zh-CN" i="1" kern="100">
                        <a:latin typeface="Cambria Math" panose="02040503050406030204" pitchFamily="18" charset="0"/>
                        <a:ea typeface="Cambria Math" panose="02040503050406030204" pitchFamily="18" charset="0"/>
                        <a:cs typeface="Arial" panose="020B0604020202020204" pitchFamily="34" charset="0"/>
                      </a:rPr>
                      <m:t> </m:t>
                    </m:r>
                    <m:r>
                      <a:rPr lang="en-US" altLang="zh-CN" sz="1800" i="1" kern="100">
                        <a:effectLst/>
                        <a:latin typeface="Cambria Math" panose="02040503050406030204" pitchFamily="18" charset="0"/>
                        <a:cs typeface="Arial" panose="020B0604020202020204" pitchFamily="34" charset="0"/>
                      </a:rPr>
                      <m:t>=</m:t>
                    </m:r>
                    <m:f>
                      <m:fPr>
                        <m:ctrlPr>
                          <a:rPr lang="zh-CN" altLang="zh-CN" sz="1800" i="1" kern="100">
                            <a:effectLst/>
                            <a:latin typeface="Cambria Math" panose="02040503050406030204" pitchFamily="18" charset="0"/>
                            <a:cs typeface="Arial" panose="020B0604020202020204" pitchFamily="34" charset="0"/>
                          </a:rPr>
                        </m:ctrlPr>
                      </m:fPr>
                      <m:num>
                        <m:r>
                          <a:rPr lang="en-US" altLang="zh-CN" sz="1800" i="1" kern="100">
                            <a:effectLst/>
                            <a:latin typeface="Cambria Math" panose="02040503050406030204" pitchFamily="18" charset="0"/>
                            <a:cs typeface="Arial" panose="020B0604020202020204" pitchFamily="34" charset="0"/>
                          </a:rPr>
                          <m:t>𝑇𝑃</m:t>
                        </m:r>
                      </m:num>
                      <m:den>
                        <m:r>
                          <a:rPr lang="en-US" altLang="zh-CN" sz="1800" i="1" kern="100">
                            <a:effectLst/>
                            <a:latin typeface="Cambria Math" panose="02040503050406030204" pitchFamily="18" charset="0"/>
                            <a:cs typeface="Arial" panose="020B0604020202020204" pitchFamily="34" charset="0"/>
                          </a:rPr>
                          <m:t>𝑇𝑃</m:t>
                        </m:r>
                        <m:r>
                          <a:rPr lang="en-US" altLang="zh-CN" sz="1800" i="1" kern="100">
                            <a:effectLst/>
                            <a:latin typeface="Cambria Math" panose="02040503050406030204" pitchFamily="18" charset="0"/>
                            <a:cs typeface="Arial" panose="020B0604020202020204" pitchFamily="34" charset="0"/>
                          </a:rPr>
                          <m:t>+</m:t>
                        </m:r>
                        <m:r>
                          <a:rPr lang="en-US" altLang="zh-CN" sz="1800" i="1" kern="100">
                            <a:effectLst/>
                            <a:latin typeface="Cambria Math" panose="02040503050406030204" pitchFamily="18" charset="0"/>
                            <a:cs typeface="Arial" panose="020B0604020202020204" pitchFamily="34" charset="0"/>
                          </a:rPr>
                          <m:t>𝐹𝑁</m:t>
                        </m:r>
                      </m:den>
                    </m:f>
                  </m:oMath>
                </a14:m>
                <a:endParaRPr lang="en-US" altLang="zh-CN" dirty="0">
                  <a:latin typeface="+mn-ea"/>
                </a:endParaRPr>
              </a:p>
              <a:p>
                <a:pPr marL="285750" indent="-285750">
                  <a:buFont typeface="Arial" panose="020B0604020202020204" pitchFamily="34" charset="0"/>
                  <a:buChar char="•"/>
                </a:pPr>
                <a14:m>
                  <m:oMath xmlns:m="http://schemas.openxmlformats.org/officeDocument/2006/math">
                    <m:r>
                      <m:rPr>
                        <m:sty m:val="p"/>
                      </m:rPr>
                      <a:rPr lang="en-US" altLang="zh-CN" sz="1800" i="1" kern="100">
                        <a:effectLst/>
                        <a:latin typeface="Cambria Math" panose="02040503050406030204" pitchFamily="18" charset="0"/>
                        <a:cs typeface="Arial" panose="020B0604020202020204" pitchFamily="34" charset="0"/>
                      </a:rPr>
                      <m:t>F</m:t>
                    </m:r>
                    <m:r>
                      <a:rPr lang="en-US" altLang="zh-CN" sz="1800" b="0" i="1" kern="100" smtClean="0">
                        <a:effectLst/>
                        <a:latin typeface="Cambria Math" panose="02040503050406030204" pitchFamily="18" charset="0"/>
                        <a:cs typeface="Arial" panose="020B0604020202020204" pitchFamily="34" charset="0"/>
                      </a:rPr>
                      <m:t>1=</m:t>
                    </m:r>
                    <m:f>
                      <m:fPr>
                        <m:ctrlPr>
                          <a:rPr lang="zh-CN" altLang="zh-CN" sz="1800" i="1" kern="100" smtClean="0">
                            <a:effectLst/>
                            <a:latin typeface="Cambria Math" panose="02040503050406030204" pitchFamily="18" charset="0"/>
                            <a:cs typeface="Arial" panose="020B0604020202020204" pitchFamily="34" charset="0"/>
                          </a:rPr>
                        </m:ctrlPr>
                      </m:fPr>
                      <m:num>
                        <m:r>
                          <a:rPr lang="en-US" altLang="zh-CN" sz="1800" b="0" i="1" kern="100" smtClean="0">
                            <a:effectLst/>
                            <a:latin typeface="Cambria Math" panose="02040503050406030204" pitchFamily="18" charset="0"/>
                            <a:cs typeface="Arial" panose="020B0604020202020204" pitchFamily="34" charset="0"/>
                          </a:rPr>
                          <m:t>2 </m:t>
                        </m:r>
                        <m:r>
                          <a:rPr lang="en-US" altLang="zh-CN" sz="1800" b="0" i="1" kern="100" smtClean="0">
                            <a:effectLst/>
                            <a:latin typeface="Cambria Math" panose="02040503050406030204" pitchFamily="18" charset="0"/>
                            <a:ea typeface="Cambria Math" panose="02040503050406030204" pitchFamily="18" charset="0"/>
                            <a:cs typeface="Arial" panose="020B0604020202020204" pitchFamily="34" charset="0"/>
                          </a:rPr>
                          <m:t>×</m:t>
                        </m:r>
                        <m:r>
                          <m:rPr>
                            <m:sty m:val="p"/>
                          </m:rPr>
                          <a:rPr lang="en-US" altLang="zh-CN" i="1" kern="100">
                            <a:latin typeface="Cambria Math" panose="02040503050406030204" pitchFamily="18" charset="0"/>
                            <a:ea typeface="Cambria Math" panose="02040503050406030204" pitchFamily="18" charset="0"/>
                            <a:cs typeface="Arial" panose="020B0604020202020204" pitchFamily="34" charset="0"/>
                          </a:rPr>
                          <m:t>precis</m:t>
                        </m:r>
                        <m:r>
                          <m:rPr>
                            <m:sty m:val="p"/>
                          </m:rPr>
                          <a:rPr lang="en-US" altLang="zh-CN" i="1" kern="100" smtClean="0">
                            <a:latin typeface="Cambria Math" panose="02040503050406030204" pitchFamily="18" charset="0"/>
                            <a:ea typeface="Cambria Math" panose="02040503050406030204" pitchFamily="18" charset="0"/>
                            <a:cs typeface="Arial" panose="020B0604020202020204" pitchFamily="34" charset="0"/>
                          </a:rPr>
                          <m:t>ion</m:t>
                        </m:r>
                        <m:r>
                          <a:rPr lang="en-US" altLang="zh-CN" i="1" kern="10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altLang="zh-CN" i="1" kern="100">
                            <a:latin typeface="Cambria Math" panose="02040503050406030204" pitchFamily="18" charset="0"/>
                            <a:ea typeface="Cambria Math" panose="02040503050406030204" pitchFamily="18" charset="0"/>
                            <a:cs typeface="Arial" panose="020B0604020202020204" pitchFamily="34" charset="0"/>
                          </a:rPr>
                          <m:t>recall</m:t>
                        </m:r>
                      </m:num>
                      <m:den>
                        <m:r>
                          <m:rPr>
                            <m:sty m:val="p"/>
                          </m:rPr>
                          <a:rPr lang="en-US" altLang="zh-CN" i="1" kern="100">
                            <a:latin typeface="Cambria Math" panose="02040503050406030204" pitchFamily="18" charset="0"/>
                            <a:cs typeface="Arial" panose="020B0604020202020204" pitchFamily="34" charset="0"/>
                          </a:rPr>
                          <m:t>precison</m:t>
                        </m:r>
                        <m:r>
                          <a:rPr lang="en-US" altLang="zh-CN" sz="1800" i="1" kern="100">
                            <a:effectLst/>
                            <a:latin typeface="Cambria Math" panose="02040503050406030204" pitchFamily="18" charset="0"/>
                            <a:cs typeface="Arial" panose="020B0604020202020204" pitchFamily="34" charset="0"/>
                          </a:rPr>
                          <m:t>+</m:t>
                        </m:r>
                        <m:r>
                          <m:rPr>
                            <m:sty m:val="p"/>
                          </m:rPr>
                          <a:rPr lang="en-US" altLang="zh-CN" i="1" kern="100">
                            <a:latin typeface="Cambria Math" panose="02040503050406030204" pitchFamily="18" charset="0"/>
                            <a:cs typeface="Arial" panose="020B0604020202020204" pitchFamily="34" charset="0"/>
                          </a:rPr>
                          <m:t>recall</m:t>
                        </m:r>
                      </m:den>
                    </m:f>
                  </m:oMath>
                </a14:m>
                <a:endParaRPr lang="zh-CN" altLang="zh-CN" dirty="0">
                  <a:latin typeface="+mn-ea"/>
                </a:endParaRPr>
              </a:p>
              <a:p>
                <a:endParaRPr lang="zh-CN" altLang="en-US" dirty="0">
                  <a:latin typeface="+mn-ea"/>
                </a:endParaRPr>
              </a:p>
            </p:txBody>
          </p:sp>
        </mc:Choice>
        <mc:Fallback xmlns="">
          <p:sp>
            <p:nvSpPr>
              <p:cNvPr id="10" name="文本框 9">
                <a:extLst>
                  <a:ext uri="{FF2B5EF4-FFF2-40B4-BE49-F238E27FC236}">
                    <a16:creationId xmlns:a16="http://schemas.microsoft.com/office/drawing/2014/main" id="{1A2E1AA6-1528-31F7-F116-1AE5C9FCF275}"/>
                  </a:ext>
                </a:extLst>
              </p:cNvPr>
              <p:cNvSpPr txBox="1">
                <a:spLocks noRot="1" noChangeAspect="1" noMove="1" noResize="1" noEditPoints="1" noAdjustHandles="1" noChangeArrowheads="1" noChangeShapeType="1" noTextEdit="1"/>
              </p:cNvSpPr>
              <p:nvPr/>
            </p:nvSpPr>
            <p:spPr>
              <a:xfrm>
                <a:off x="1112027" y="4945874"/>
                <a:ext cx="3042507" cy="1595886"/>
              </a:xfrm>
              <a:prstGeom prst="rect">
                <a:avLst/>
              </a:prstGeom>
              <a:blipFill>
                <a:blip r:embed="rId3"/>
                <a:stretch>
                  <a:fillRect l="-1200"/>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A0C89404-CBD8-371E-DF70-F4F14A20A497}"/>
              </a:ext>
            </a:extLst>
          </p:cNvPr>
          <p:cNvSpPr txBox="1"/>
          <p:nvPr/>
        </p:nvSpPr>
        <p:spPr>
          <a:xfrm>
            <a:off x="4523958" y="4802078"/>
            <a:ext cx="184731" cy="646331"/>
          </a:xfrm>
          <a:prstGeom prst="rect">
            <a:avLst/>
          </a:prstGeom>
          <a:noFill/>
        </p:spPr>
        <p:txBody>
          <a:bodyPr wrap="none" rtlCol="0">
            <a:spAutoFit/>
          </a:bodyPr>
          <a:lstStyle/>
          <a:p>
            <a:r>
              <a:rPr lang="pt-BR" altLang="zh-CN" b="0" i="0" dirty="0">
                <a:solidFill>
                  <a:srgbClr val="000000"/>
                </a:solidFill>
                <a:effectLst/>
                <a:latin typeface="KaTeX_Main"/>
              </a:rPr>
              <a:t>​</a:t>
            </a:r>
            <a:br>
              <a:rPr lang="pt-BR" altLang="zh-CN" b="0" i="0" dirty="0">
                <a:solidFill>
                  <a:srgbClr val="000000"/>
                </a:solidFill>
                <a:effectLst/>
                <a:latin typeface="KaTeX_Main"/>
              </a:rPr>
            </a:br>
            <a:endParaRPr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0E2728E-3416-8275-7DF0-B41EDC646AE3}"/>
                  </a:ext>
                </a:extLst>
              </p:cNvPr>
              <p:cNvSpPr txBox="1"/>
              <p:nvPr/>
            </p:nvSpPr>
            <p:spPr>
              <a:xfrm>
                <a:off x="4338056" y="4945874"/>
                <a:ext cx="3034805" cy="1200842"/>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r>
                      <m:rPr>
                        <m:nor/>
                      </m:rPr>
                      <a:rPr lang="en-US" altLang="zh-CN" sz="1800" kern="100" smtClean="0">
                        <a:effectLst/>
                        <a:latin typeface="Cambria Math" panose="02040503050406030204" pitchFamily="18" charset="0"/>
                        <a:ea typeface="等线" panose="02010600030101010101" pitchFamily="2" charset="-122"/>
                        <a:cs typeface="Arial" panose="020B0604020202020204" pitchFamily="34" charset="0"/>
                      </a:rPr>
                      <m:t>Macro</m:t>
                    </m:r>
                    <m:r>
                      <m:rPr>
                        <m:nor/>
                      </m:rPr>
                      <a:rPr lang="en-US" altLang="zh-CN" sz="1800" i="1" kern="100" smtClean="0">
                        <a:effectLst/>
                        <a:latin typeface="Cambria Math" panose="02040503050406030204" pitchFamily="18" charset="0"/>
                        <a:ea typeface="等线" panose="02010600030101010101" pitchFamily="2" charset="-122"/>
                        <a:cs typeface="Arial" panose="020B0604020202020204" pitchFamily="34" charset="0"/>
                      </a:rPr>
                      <m:t>−</m:t>
                    </m:r>
                    <m:r>
                      <m:rPr>
                        <m:nor/>
                      </m:rPr>
                      <a:rPr lang="en-US" altLang="zh-CN" sz="1800" kern="100" smtClean="0">
                        <a:effectLst/>
                        <a:latin typeface="Cambria Math" panose="02040503050406030204" pitchFamily="18" charset="0"/>
                        <a:ea typeface="等线" panose="02010600030101010101" pitchFamily="2" charset="-122"/>
                        <a:cs typeface="Arial" panose="020B0604020202020204" pitchFamily="34" charset="0"/>
                      </a:rPr>
                      <m:t>F</m:t>
                    </m:r>
                    <m:r>
                      <m:rPr>
                        <m:nor/>
                      </m:rPr>
                      <a:rPr lang="en-US" altLang="zh-CN" sz="1800" kern="100" smtClean="0">
                        <a:effectLst/>
                        <a:latin typeface="Cambria Math" panose="02040503050406030204" pitchFamily="18" charset="0"/>
                        <a:ea typeface="等线" panose="02010600030101010101" pitchFamily="2" charset="-122"/>
                        <a:cs typeface="Arial" panose="020B0604020202020204" pitchFamily="34" charset="0"/>
                      </a:rPr>
                      <m:t>1</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f>
                      <m:f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fPr>
                      <m:num>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1</m:t>
                        </m:r>
                      </m:num>
                      <m:den>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𝑁</m:t>
                        </m:r>
                      </m:den>
                    </m:f>
                    <m:nary>
                      <m:naryPr>
                        <m:chr m:val="∑"/>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naryPr>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=1</m:t>
                        </m:r>
                      </m:sub>
                      <m:sup>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𝑁</m:t>
                        </m:r>
                      </m:sup>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𝐹</m:t>
                        </m:r>
                        <m:sSub>
                          <m:sSub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1</m:t>
                            </m:r>
                          </m:e>
                          <m:sub>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𝑖</m:t>
                            </m:r>
                          </m:sub>
                        </m:sSub>
                      </m:e>
                    </m:nary>
                  </m:oMath>
                </a14:m>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pPr marL="285750" indent="-285750">
                  <a:buFont typeface="Arial" panose="020B0604020202020204" pitchFamily="34" charset="0"/>
                  <a:buChar char="•"/>
                </a:pPr>
                <a14:m>
                  <m:oMath xmlns:m="http://schemas.openxmlformats.org/officeDocument/2006/math">
                    <m:r>
                      <m:rPr>
                        <m:nor/>
                      </m:rPr>
                      <a:rPr lang="en-US" altLang="zh-CN" sz="1800" kern="100" smtClean="0">
                        <a:effectLst/>
                        <a:latin typeface="Cambria Math" panose="02040503050406030204" pitchFamily="18" charset="0"/>
                        <a:ea typeface="等线" panose="02010600030101010101" pitchFamily="2" charset="-122"/>
                        <a:cs typeface="Arial" panose="020B0604020202020204" pitchFamily="34" charset="0"/>
                      </a:rPr>
                      <m:t>Micro</m:t>
                    </m:r>
                    <m:r>
                      <m:rPr>
                        <m:nor/>
                      </m:rPr>
                      <a:rPr lang="en-US" altLang="zh-CN" sz="1800" i="1" kern="100" smtClean="0">
                        <a:effectLst/>
                        <a:latin typeface="Cambria Math" panose="02040503050406030204" pitchFamily="18" charset="0"/>
                        <a:ea typeface="等线" panose="02010600030101010101" pitchFamily="2" charset="-122"/>
                        <a:cs typeface="Arial" panose="020B0604020202020204" pitchFamily="34" charset="0"/>
                      </a:rPr>
                      <m:t>−</m:t>
                    </m:r>
                    <m:r>
                      <m:rPr>
                        <m:nor/>
                      </m:rPr>
                      <a:rPr lang="en-US" altLang="zh-CN" sz="1800" kern="100" smtClean="0">
                        <a:effectLst/>
                        <a:latin typeface="Cambria Math" panose="02040503050406030204" pitchFamily="18" charset="0"/>
                        <a:ea typeface="等线" panose="02010600030101010101" pitchFamily="2" charset="-122"/>
                        <a:cs typeface="Arial" panose="020B0604020202020204" pitchFamily="34" charset="0"/>
                      </a:rPr>
                      <m:t>F</m:t>
                    </m:r>
                    <m:r>
                      <m:rPr>
                        <m:nor/>
                      </m:rPr>
                      <a:rPr lang="en-US" altLang="zh-CN" sz="1800" kern="100" smtClean="0">
                        <a:effectLst/>
                        <a:latin typeface="Cambria Math" panose="02040503050406030204" pitchFamily="18" charset="0"/>
                        <a:ea typeface="等线" panose="02010600030101010101" pitchFamily="2" charset="-122"/>
                        <a:cs typeface="Arial" panose="020B0604020202020204" pitchFamily="34" charset="0"/>
                      </a:rPr>
                      <m:t>1</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f>
                      <m:fPr>
                        <m:ctrlPr>
                          <a:rPr lang="zh-CN" altLang="zh-CN" sz="1800" i="1" kern="100">
                            <a:effectLst/>
                            <a:latin typeface="Cambria Math" panose="02040503050406030204" pitchFamily="18" charset="0"/>
                            <a:ea typeface="Cambria Math" panose="02040503050406030204" pitchFamily="18" charset="0"/>
                            <a:cs typeface="Arial" panose="020B0604020202020204" pitchFamily="34" charset="0"/>
                          </a:rPr>
                        </m:ctrlPr>
                      </m:fPr>
                      <m:num>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2</m:t>
                        </m:r>
                        <m:r>
                          <a:rPr lang="zh-CN" altLang="zh-CN" sz="1800" kern="100">
                            <a:effectLst/>
                            <a:latin typeface="Cambria Math" panose="02040503050406030204" pitchFamily="18" charset="0"/>
                            <a:ea typeface="等线" panose="02010600030101010101" pitchFamily="2" charset="-122"/>
                            <a:cs typeface="Arial" panose="020B0604020202020204" pitchFamily="34" charset="0"/>
                          </a:rPr>
                          <m:t>×</m:t>
                        </m:r>
                        <m:r>
                          <m:rPr>
                            <m:nor/>
                          </m:rPr>
                          <a:rPr lang="en-US" altLang="zh-CN" sz="1800" kern="100">
                            <a:effectLst/>
                            <a:latin typeface="Cambria Math" panose="02040503050406030204" pitchFamily="18" charset="0"/>
                            <a:ea typeface="等线" panose="02010600030101010101" pitchFamily="2" charset="-122"/>
                            <a:cs typeface="Arial" panose="020B0604020202020204" pitchFamily="34" charset="0"/>
                          </a:rPr>
                          <m:t>TP</m:t>
                        </m:r>
                      </m:num>
                      <m:den>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2</m:t>
                        </m:r>
                        <m:r>
                          <a:rPr lang="zh-CN" altLang="zh-CN" sz="1800" kern="100">
                            <a:effectLst/>
                            <a:latin typeface="Cambria Math" panose="02040503050406030204" pitchFamily="18" charset="0"/>
                            <a:ea typeface="等线" panose="02010600030101010101" pitchFamily="2" charset="-122"/>
                            <a:cs typeface="Arial" panose="020B0604020202020204" pitchFamily="34" charset="0"/>
                          </a:rPr>
                          <m:t>×</m:t>
                        </m:r>
                        <m:r>
                          <m:rPr>
                            <m:nor/>
                          </m:rPr>
                          <a:rPr lang="en-US" altLang="zh-CN" sz="1800" kern="100">
                            <a:effectLst/>
                            <a:latin typeface="Cambria Math" panose="02040503050406030204" pitchFamily="18" charset="0"/>
                            <a:ea typeface="等线" panose="02010600030101010101" pitchFamily="2" charset="-122"/>
                            <a:cs typeface="Arial" panose="020B0604020202020204" pitchFamily="34" charset="0"/>
                          </a:rPr>
                          <m:t>TP</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r>
                          <m:rPr>
                            <m:nor/>
                          </m:rPr>
                          <a:rPr lang="en-US" altLang="zh-CN" sz="1800" kern="100">
                            <a:effectLst/>
                            <a:latin typeface="Cambria Math" panose="02040503050406030204" pitchFamily="18" charset="0"/>
                            <a:ea typeface="等线" panose="02010600030101010101" pitchFamily="2" charset="-122"/>
                            <a:cs typeface="Arial" panose="020B0604020202020204" pitchFamily="34" charset="0"/>
                          </a:rPr>
                          <m:t>FP</m:t>
                        </m:r>
                        <m:r>
                          <a:rPr lang="en-US" altLang="zh-CN" sz="1800" i="1" kern="100">
                            <a:effectLst/>
                            <a:latin typeface="Cambria Math" panose="02040503050406030204" pitchFamily="18" charset="0"/>
                            <a:ea typeface="等线" panose="02010600030101010101" pitchFamily="2" charset="-122"/>
                            <a:cs typeface="Arial" panose="020B0604020202020204" pitchFamily="34" charset="0"/>
                          </a:rPr>
                          <m:t>+</m:t>
                        </m:r>
                        <m:r>
                          <m:rPr>
                            <m:nor/>
                          </m:rPr>
                          <a:rPr lang="en-US" altLang="zh-CN" sz="1800" kern="100">
                            <a:effectLst/>
                            <a:latin typeface="Cambria Math" panose="02040503050406030204" pitchFamily="18" charset="0"/>
                            <a:ea typeface="等线" panose="02010600030101010101" pitchFamily="2" charset="-122"/>
                            <a:cs typeface="Arial" panose="020B0604020202020204" pitchFamily="34" charset="0"/>
                          </a:rPr>
                          <m:t>FN</m:t>
                        </m:r>
                      </m:den>
                    </m:f>
                  </m:oMath>
                </a14:m>
                <a:endParaRPr lang="zh-CN" altLang="zh-CN" sz="1800" kern="100" dirty="0">
                  <a:effectLst/>
                  <a:latin typeface="等线" panose="02010600030101010101" pitchFamily="2" charset="-122"/>
                  <a:ea typeface="等线" panose="02010600030101010101" pitchFamily="2" charset="-122"/>
                  <a:cs typeface="Arial" panose="020B0604020202020204" pitchFamily="34" charset="0"/>
                </a:endParaRPr>
              </a:p>
              <a:p>
                <a:endParaRPr lang="zh-CN" altLang="en-US" dirty="0"/>
              </a:p>
            </p:txBody>
          </p:sp>
        </mc:Choice>
        <mc:Fallback xmlns="">
          <p:sp>
            <p:nvSpPr>
              <p:cNvPr id="14" name="文本框 13">
                <a:extLst>
                  <a:ext uri="{FF2B5EF4-FFF2-40B4-BE49-F238E27FC236}">
                    <a16:creationId xmlns:a16="http://schemas.microsoft.com/office/drawing/2014/main" id="{F0E2728E-3416-8275-7DF0-B41EDC646AE3}"/>
                  </a:ext>
                </a:extLst>
              </p:cNvPr>
              <p:cNvSpPr txBox="1">
                <a:spLocks noRot="1" noChangeAspect="1" noMove="1" noResize="1" noEditPoints="1" noAdjustHandles="1" noChangeArrowheads="1" noChangeShapeType="1" noTextEdit="1"/>
              </p:cNvSpPr>
              <p:nvPr/>
            </p:nvSpPr>
            <p:spPr>
              <a:xfrm>
                <a:off x="4338056" y="4945874"/>
                <a:ext cx="3034805" cy="1200842"/>
              </a:xfrm>
              <a:prstGeom prst="rect">
                <a:avLst/>
              </a:prstGeom>
              <a:blipFill>
                <a:blip r:embed="rId4"/>
                <a:stretch>
                  <a:fillRect l="-1408" t="-319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5930605"/>
      </p:ext>
    </p:extLst>
  </p:cSld>
  <p:clrMapOvr>
    <a:masterClrMapping/>
  </p:clrMapOvr>
  <p:transition>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27C5EBA-3DDA-48B7-9195-2EBCE2035F5E}"/>
              </a:ext>
            </a:extLst>
          </p:cNvPr>
          <p:cNvSpPr>
            <a:spLocks noGrp="1"/>
          </p:cNvSpPr>
          <p:nvPr>
            <p:ph type="sldNum" sz="quarter" idx="12"/>
          </p:nvPr>
        </p:nvSpPr>
        <p:spPr/>
        <p:txBody>
          <a:bodyPr/>
          <a:lstStyle/>
          <a:p>
            <a:fld id="{72A5E12F-523A-4D75-95A2-779F57F5D9E2}" type="slidenum">
              <a:rPr lang="zh-CN" altLang="en-US" smtClean="0"/>
              <a:t>19</a:t>
            </a:fld>
            <a:endParaRPr lang="zh-CN" altLang="en-US"/>
          </a:p>
        </p:txBody>
      </p:sp>
      <p:sp>
        <p:nvSpPr>
          <p:cNvPr id="4" name="文本框 3">
            <a:extLst>
              <a:ext uri="{FF2B5EF4-FFF2-40B4-BE49-F238E27FC236}">
                <a16:creationId xmlns:a16="http://schemas.microsoft.com/office/drawing/2014/main" id="{12FB7146-D7DF-4F3E-B04E-1A0EBEC0ABCE}"/>
              </a:ext>
            </a:extLst>
          </p:cNvPr>
          <p:cNvSpPr txBox="1"/>
          <p:nvPr/>
        </p:nvSpPr>
        <p:spPr>
          <a:xfrm>
            <a:off x="428281" y="199434"/>
            <a:ext cx="6694762"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a:t>
            </a:r>
            <a:r>
              <a:rPr lang="en-US" altLang="zh-CN" sz="2800" b="1" spc="200" dirty="0">
                <a:solidFill>
                  <a:schemeClr val="bg1"/>
                </a:solidFill>
                <a:latin typeface="Calibri" panose="020F0502020204030204" pitchFamily="34" charset="0"/>
                <a:ea typeface="微软雅黑" panose="020B0503020204020204" pitchFamily="34" charset="-122"/>
              </a:rPr>
              <a:t>-</a:t>
            </a:r>
            <a:r>
              <a:rPr lang="zh-CN" altLang="en-US" sz="2800" b="1" spc="200" dirty="0">
                <a:solidFill>
                  <a:schemeClr val="bg1"/>
                </a:solidFill>
                <a:latin typeface="Calibri" panose="020F0502020204030204" pitchFamily="34" charset="0"/>
                <a:ea typeface="微软雅黑" panose="020B0503020204020204" pitchFamily="34" charset="-122"/>
              </a:rPr>
              <a:t>数据集</a:t>
            </a:r>
          </a:p>
        </p:txBody>
      </p:sp>
      <p:pic>
        <p:nvPicPr>
          <p:cNvPr id="7" name="图片 6">
            <a:extLst>
              <a:ext uri="{FF2B5EF4-FFF2-40B4-BE49-F238E27FC236}">
                <a16:creationId xmlns:a16="http://schemas.microsoft.com/office/drawing/2014/main" id="{A0DFB19B-69AE-1919-7558-214869E75340}"/>
              </a:ext>
            </a:extLst>
          </p:cNvPr>
          <p:cNvPicPr>
            <a:picLocks noChangeAspect="1"/>
          </p:cNvPicPr>
          <p:nvPr/>
        </p:nvPicPr>
        <p:blipFill>
          <a:blip r:embed="rId3"/>
          <a:stretch>
            <a:fillRect/>
          </a:stretch>
        </p:blipFill>
        <p:spPr>
          <a:xfrm>
            <a:off x="216249" y="1263721"/>
            <a:ext cx="4515382" cy="2441457"/>
          </a:xfrm>
          <a:prstGeom prst="rect">
            <a:avLst/>
          </a:prstGeom>
        </p:spPr>
      </p:pic>
      <p:pic>
        <p:nvPicPr>
          <p:cNvPr id="9" name="图片 8">
            <a:extLst>
              <a:ext uri="{FF2B5EF4-FFF2-40B4-BE49-F238E27FC236}">
                <a16:creationId xmlns:a16="http://schemas.microsoft.com/office/drawing/2014/main" id="{7EE0DC62-32C5-B594-BCC6-4F08C156F830}"/>
              </a:ext>
            </a:extLst>
          </p:cNvPr>
          <p:cNvPicPr>
            <a:picLocks noChangeAspect="1"/>
          </p:cNvPicPr>
          <p:nvPr/>
        </p:nvPicPr>
        <p:blipFill>
          <a:blip r:embed="rId4"/>
          <a:stretch>
            <a:fillRect/>
          </a:stretch>
        </p:blipFill>
        <p:spPr>
          <a:xfrm>
            <a:off x="4707950" y="1205063"/>
            <a:ext cx="4219801" cy="2441456"/>
          </a:xfrm>
          <a:prstGeom prst="rect">
            <a:avLst/>
          </a:prstGeom>
        </p:spPr>
      </p:pic>
      <p:pic>
        <p:nvPicPr>
          <p:cNvPr id="11" name="图片 10">
            <a:extLst>
              <a:ext uri="{FF2B5EF4-FFF2-40B4-BE49-F238E27FC236}">
                <a16:creationId xmlns:a16="http://schemas.microsoft.com/office/drawing/2014/main" id="{8AE57862-98CE-EFB9-3FF9-D2A09D51B565}"/>
              </a:ext>
            </a:extLst>
          </p:cNvPr>
          <p:cNvPicPr>
            <a:picLocks noChangeAspect="1"/>
          </p:cNvPicPr>
          <p:nvPr/>
        </p:nvPicPr>
        <p:blipFill>
          <a:blip r:embed="rId5"/>
          <a:stretch>
            <a:fillRect/>
          </a:stretch>
        </p:blipFill>
        <p:spPr>
          <a:xfrm>
            <a:off x="2136920" y="3916605"/>
            <a:ext cx="4870160" cy="1799147"/>
          </a:xfrm>
          <a:prstGeom prst="rect">
            <a:avLst/>
          </a:prstGeom>
        </p:spPr>
      </p:pic>
    </p:spTree>
    <p:extLst>
      <p:ext uri="{BB962C8B-B14F-4D97-AF65-F5344CB8AC3E}">
        <p14:creationId xmlns:p14="http://schemas.microsoft.com/office/powerpoint/2010/main" val="2486063491"/>
      </p:ext>
    </p:extLst>
  </p:cSld>
  <p:clrMapOvr>
    <a:masterClrMapping/>
  </p:clrMapOvr>
  <p:transition>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C8946CC-BEC1-48E1-A353-9B1EA5282B23}"/>
              </a:ext>
            </a:extLst>
          </p:cNvPr>
          <p:cNvSpPr>
            <a:spLocks noGrp="1"/>
          </p:cNvSpPr>
          <p:nvPr>
            <p:ph type="sldNum" sz="quarter" idx="12"/>
          </p:nvPr>
        </p:nvSpPr>
        <p:spPr/>
        <p:txBody>
          <a:bodyPr/>
          <a:lstStyle/>
          <a:p>
            <a:fld id="{72A5E12F-523A-4D75-95A2-779F57F5D9E2}" type="slidenum">
              <a:rPr lang="zh-CN" altLang="en-US" smtClean="0"/>
              <a:t>2</a:t>
            </a:fld>
            <a:endParaRPr lang="zh-CN" altLang="en-US"/>
          </a:p>
        </p:txBody>
      </p:sp>
      <p:grpSp>
        <p:nvGrpSpPr>
          <p:cNvPr id="82" name="组合 81">
            <a:extLst>
              <a:ext uri="{FF2B5EF4-FFF2-40B4-BE49-F238E27FC236}">
                <a16:creationId xmlns:a16="http://schemas.microsoft.com/office/drawing/2014/main" id="{E79A97FE-C630-493E-97C5-D3C3BB29CB8F}"/>
              </a:ext>
            </a:extLst>
          </p:cNvPr>
          <p:cNvGrpSpPr/>
          <p:nvPr/>
        </p:nvGrpSpPr>
        <p:grpSpPr>
          <a:xfrm>
            <a:off x="2128594" y="1936877"/>
            <a:ext cx="4880196" cy="2984245"/>
            <a:chOff x="2128594" y="1936877"/>
            <a:chExt cx="4880196" cy="2984245"/>
          </a:xfrm>
        </p:grpSpPr>
        <p:grpSp>
          <p:nvGrpSpPr>
            <p:cNvPr id="64" name="组合 63">
              <a:extLst>
                <a:ext uri="{FF2B5EF4-FFF2-40B4-BE49-F238E27FC236}">
                  <a16:creationId xmlns:a16="http://schemas.microsoft.com/office/drawing/2014/main" id="{A123CDE2-2DAE-404B-B3BD-41E67B131C0F}"/>
                </a:ext>
              </a:extLst>
            </p:cNvPr>
            <p:cNvGrpSpPr/>
            <p:nvPr/>
          </p:nvGrpSpPr>
          <p:grpSpPr>
            <a:xfrm>
              <a:off x="2128594" y="1936877"/>
              <a:ext cx="4880195" cy="461665"/>
              <a:chOff x="2318742" y="2198492"/>
              <a:chExt cx="4880195" cy="461665"/>
            </a:xfrm>
          </p:grpSpPr>
          <p:sp>
            <p:nvSpPr>
              <p:cNvPr id="53" name="文本框 52">
                <a:extLst>
                  <a:ext uri="{FF2B5EF4-FFF2-40B4-BE49-F238E27FC236}">
                    <a16:creationId xmlns:a16="http://schemas.microsoft.com/office/drawing/2014/main" id="{5B71471E-29A2-418F-9A0F-2A046E7A9A4F}"/>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1 </a:t>
                </a:r>
                <a:r>
                  <a:rPr lang="zh-CN" altLang="en-US"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问题背景</a:t>
                </a:r>
                <a:endPar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endParaRPr>
              </a:p>
            </p:txBody>
          </p:sp>
          <p:grpSp>
            <p:nvGrpSpPr>
              <p:cNvPr id="54" name="Google Shape;863;p65">
                <a:extLst>
                  <a:ext uri="{FF2B5EF4-FFF2-40B4-BE49-F238E27FC236}">
                    <a16:creationId xmlns:a16="http://schemas.microsoft.com/office/drawing/2014/main" id="{4ADC0B0C-EF10-4E77-8A37-51CD9C26CD11}"/>
                  </a:ext>
                </a:extLst>
              </p:cNvPr>
              <p:cNvGrpSpPr>
                <a:grpSpLocks noChangeAspect="1"/>
              </p:cNvGrpSpPr>
              <p:nvPr/>
            </p:nvGrpSpPr>
            <p:grpSpPr>
              <a:xfrm>
                <a:off x="2318742" y="2339325"/>
                <a:ext cx="190147" cy="180000"/>
                <a:chOff x="4660325" y="1866850"/>
                <a:chExt cx="68350" cy="58100"/>
              </a:xfrm>
            </p:grpSpPr>
            <p:sp>
              <p:nvSpPr>
                <p:cNvPr id="55" name="Google Shape;864;p65">
                  <a:extLst>
                    <a:ext uri="{FF2B5EF4-FFF2-40B4-BE49-F238E27FC236}">
                      <a16:creationId xmlns:a16="http://schemas.microsoft.com/office/drawing/2014/main" id="{8633226D-7206-4DB5-A776-C9D8B53C03E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5;p65">
                  <a:extLst>
                    <a:ext uri="{FF2B5EF4-FFF2-40B4-BE49-F238E27FC236}">
                      <a16:creationId xmlns:a16="http://schemas.microsoft.com/office/drawing/2014/main" id="{048F5B53-EE26-48D6-B008-2E0129A43C73}"/>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863;p65">
                <a:extLst>
                  <a:ext uri="{FF2B5EF4-FFF2-40B4-BE49-F238E27FC236}">
                    <a16:creationId xmlns:a16="http://schemas.microsoft.com/office/drawing/2014/main" id="{3DC19A0F-2BF0-4436-A4FF-29971F96A4CC}"/>
                  </a:ext>
                </a:extLst>
              </p:cNvPr>
              <p:cNvGrpSpPr>
                <a:grpSpLocks noChangeAspect="1"/>
              </p:cNvGrpSpPr>
              <p:nvPr/>
            </p:nvGrpSpPr>
            <p:grpSpPr>
              <a:xfrm flipH="1">
                <a:off x="7008790" y="2339325"/>
                <a:ext cx="190147" cy="180000"/>
                <a:chOff x="4660325" y="1866850"/>
                <a:chExt cx="68350" cy="58100"/>
              </a:xfrm>
            </p:grpSpPr>
            <p:sp>
              <p:nvSpPr>
                <p:cNvPr id="62" name="Google Shape;864;p65">
                  <a:extLst>
                    <a:ext uri="{FF2B5EF4-FFF2-40B4-BE49-F238E27FC236}">
                      <a16:creationId xmlns:a16="http://schemas.microsoft.com/office/drawing/2014/main" id="{67FE0191-57C7-47E9-8E4B-E7584C0F7132}"/>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65;p65">
                  <a:extLst>
                    <a:ext uri="{FF2B5EF4-FFF2-40B4-BE49-F238E27FC236}">
                      <a16:creationId xmlns:a16="http://schemas.microsoft.com/office/drawing/2014/main" id="{4F6085A6-AB9A-4428-BB25-809BCB063E7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 name="组合 64">
              <a:extLst>
                <a:ext uri="{FF2B5EF4-FFF2-40B4-BE49-F238E27FC236}">
                  <a16:creationId xmlns:a16="http://schemas.microsoft.com/office/drawing/2014/main" id="{A5C38A0A-6144-4B25-90E9-14E4B4FC5B07}"/>
                </a:ext>
              </a:extLst>
            </p:cNvPr>
            <p:cNvGrpSpPr/>
            <p:nvPr/>
          </p:nvGrpSpPr>
          <p:grpSpPr>
            <a:xfrm>
              <a:off x="2128595" y="3198167"/>
              <a:ext cx="4880195" cy="461665"/>
              <a:chOff x="2318742" y="2198492"/>
              <a:chExt cx="4880195" cy="461665"/>
            </a:xfrm>
          </p:grpSpPr>
          <p:sp>
            <p:nvSpPr>
              <p:cNvPr id="66" name="文本框 65">
                <a:extLst>
                  <a:ext uri="{FF2B5EF4-FFF2-40B4-BE49-F238E27FC236}">
                    <a16:creationId xmlns:a16="http://schemas.microsoft.com/office/drawing/2014/main" id="{C29FADD8-34BB-40E9-B1AB-0484EA3FD477}"/>
                  </a:ext>
                </a:extLst>
              </p:cNvPr>
              <p:cNvSpPr txBox="1"/>
              <p:nvPr/>
            </p:nvSpPr>
            <p:spPr>
              <a:xfrm>
                <a:off x="2692418" y="2198492"/>
                <a:ext cx="4132835" cy="461665"/>
              </a:xfrm>
              <a:prstGeom prst="rect">
                <a:avLst/>
              </a:prstGeom>
              <a:noFill/>
              <a:ln w="19050">
                <a:solidFill>
                  <a:srgbClr val="02409A"/>
                </a:solidFill>
              </a:ln>
            </p:spPr>
            <p:txBody>
              <a:bodyPr wrap="square" rtlCol="0">
                <a:spAutoFit/>
              </a:bodyPr>
              <a:lstStyle/>
              <a:p>
                <a:pPr lvl="0" algn="ctr">
                  <a:defRPr/>
                </a:pPr>
                <a:r>
                  <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2 </a:t>
                </a:r>
                <a:r>
                  <a:rPr lang="zh-CN" altLang="en-US"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算法设计</a:t>
                </a:r>
                <a:endPar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endParaRPr>
              </a:p>
            </p:txBody>
          </p:sp>
          <p:grpSp>
            <p:nvGrpSpPr>
              <p:cNvPr id="67" name="Google Shape;863;p65">
                <a:extLst>
                  <a:ext uri="{FF2B5EF4-FFF2-40B4-BE49-F238E27FC236}">
                    <a16:creationId xmlns:a16="http://schemas.microsoft.com/office/drawing/2014/main" id="{1A0C0ED6-DEAC-46C1-B76F-8B91F0DDC339}"/>
                  </a:ext>
                </a:extLst>
              </p:cNvPr>
              <p:cNvGrpSpPr>
                <a:grpSpLocks noChangeAspect="1"/>
              </p:cNvGrpSpPr>
              <p:nvPr/>
            </p:nvGrpSpPr>
            <p:grpSpPr>
              <a:xfrm>
                <a:off x="2318742" y="2339325"/>
                <a:ext cx="190147" cy="180000"/>
                <a:chOff x="4660325" y="1866850"/>
                <a:chExt cx="68350" cy="58100"/>
              </a:xfrm>
            </p:grpSpPr>
            <p:sp>
              <p:nvSpPr>
                <p:cNvPr id="71" name="Google Shape;864;p65">
                  <a:extLst>
                    <a:ext uri="{FF2B5EF4-FFF2-40B4-BE49-F238E27FC236}">
                      <a16:creationId xmlns:a16="http://schemas.microsoft.com/office/drawing/2014/main" id="{D3CE48AE-ABB1-4E9C-A319-E0F0F984F0F8}"/>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65;p65">
                  <a:extLst>
                    <a:ext uri="{FF2B5EF4-FFF2-40B4-BE49-F238E27FC236}">
                      <a16:creationId xmlns:a16="http://schemas.microsoft.com/office/drawing/2014/main" id="{8269F253-A108-45BF-9CBB-4FF8DD0A91B2}"/>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863;p65">
                <a:extLst>
                  <a:ext uri="{FF2B5EF4-FFF2-40B4-BE49-F238E27FC236}">
                    <a16:creationId xmlns:a16="http://schemas.microsoft.com/office/drawing/2014/main" id="{18FBA4FF-9847-42A0-8DB4-D9C51DF55E88}"/>
                  </a:ext>
                </a:extLst>
              </p:cNvPr>
              <p:cNvGrpSpPr>
                <a:grpSpLocks noChangeAspect="1"/>
              </p:cNvGrpSpPr>
              <p:nvPr/>
            </p:nvGrpSpPr>
            <p:grpSpPr>
              <a:xfrm flipH="1">
                <a:off x="7008790" y="2339325"/>
                <a:ext cx="190147" cy="180000"/>
                <a:chOff x="4660325" y="1866850"/>
                <a:chExt cx="68350" cy="58100"/>
              </a:xfrm>
            </p:grpSpPr>
            <p:sp>
              <p:nvSpPr>
                <p:cNvPr id="69" name="Google Shape;864;p65">
                  <a:extLst>
                    <a:ext uri="{FF2B5EF4-FFF2-40B4-BE49-F238E27FC236}">
                      <a16:creationId xmlns:a16="http://schemas.microsoft.com/office/drawing/2014/main" id="{0FA1404C-4CFA-4A61-B062-258831C1160A}"/>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65;p65">
                  <a:extLst>
                    <a:ext uri="{FF2B5EF4-FFF2-40B4-BE49-F238E27FC236}">
                      <a16:creationId xmlns:a16="http://schemas.microsoft.com/office/drawing/2014/main" id="{B6BFE796-4519-4538-89A4-518D0E0D7911}"/>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 name="组合 73">
              <a:extLst>
                <a:ext uri="{FF2B5EF4-FFF2-40B4-BE49-F238E27FC236}">
                  <a16:creationId xmlns:a16="http://schemas.microsoft.com/office/drawing/2014/main" id="{C6D27B7E-C412-471D-BB00-ACEA25B0DE90}"/>
                </a:ext>
              </a:extLst>
            </p:cNvPr>
            <p:cNvGrpSpPr/>
            <p:nvPr/>
          </p:nvGrpSpPr>
          <p:grpSpPr>
            <a:xfrm>
              <a:off x="2128595" y="4459457"/>
              <a:ext cx="4880195" cy="461665"/>
              <a:chOff x="2318742" y="2198492"/>
              <a:chExt cx="4880195" cy="461665"/>
            </a:xfrm>
          </p:grpSpPr>
          <p:sp>
            <p:nvSpPr>
              <p:cNvPr id="75" name="文本框 74">
                <a:extLst>
                  <a:ext uri="{FF2B5EF4-FFF2-40B4-BE49-F238E27FC236}">
                    <a16:creationId xmlns:a16="http://schemas.microsoft.com/office/drawing/2014/main" id="{EED41DA2-7719-4417-A7ED-C2471F21E04E}"/>
                  </a:ext>
                </a:extLst>
              </p:cNvPr>
              <p:cNvSpPr txBox="1"/>
              <p:nvPr/>
            </p:nvSpPr>
            <p:spPr>
              <a:xfrm>
                <a:off x="2692417" y="2198492"/>
                <a:ext cx="4132835" cy="461665"/>
              </a:xfrm>
              <a:prstGeom prst="rect">
                <a:avLst/>
              </a:prstGeom>
              <a:noFill/>
              <a:ln w="19050">
                <a:solidFill>
                  <a:srgbClr val="02409A"/>
                </a:solidFill>
              </a:ln>
            </p:spPr>
            <p:txBody>
              <a:bodyPr wrap="square" rtlCol="0">
                <a:spAutoFit/>
              </a:bodyPr>
              <a:lstStyle/>
              <a:p>
                <a:pPr lvl="0" algn="ctr">
                  <a:defRPr/>
                </a:pPr>
                <a:r>
                  <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3 </a:t>
                </a:r>
                <a:r>
                  <a:rPr lang="zh-CN" altLang="en-US"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实验分析</a:t>
                </a:r>
                <a:endPar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endParaRPr>
              </a:p>
            </p:txBody>
          </p:sp>
          <p:grpSp>
            <p:nvGrpSpPr>
              <p:cNvPr id="76" name="Google Shape;863;p65">
                <a:extLst>
                  <a:ext uri="{FF2B5EF4-FFF2-40B4-BE49-F238E27FC236}">
                    <a16:creationId xmlns:a16="http://schemas.microsoft.com/office/drawing/2014/main" id="{A3ABAFA8-F41B-4553-BC0F-3E752DEF9A2F}"/>
                  </a:ext>
                </a:extLst>
              </p:cNvPr>
              <p:cNvGrpSpPr>
                <a:grpSpLocks noChangeAspect="1"/>
              </p:cNvGrpSpPr>
              <p:nvPr/>
            </p:nvGrpSpPr>
            <p:grpSpPr>
              <a:xfrm>
                <a:off x="2318742" y="2339325"/>
                <a:ext cx="190147" cy="180000"/>
                <a:chOff x="4660325" y="1866850"/>
                <a:chExt cx="68350" cy="58100"/>
              </a:xfrm>
            </p:grpSpPr>
            <p:sp>
              <p:nvSpPr>
                <p:cNvPr id="80" name="Google Shape;864;p65">
                  <a:extLst>
                    <a:ext uri="{FF2B5EF4-FFF2-40B4-BE49-F238E27FC236}">
                      <a16:creationId xmlns:a16="http://schemas.microsoft.com/office/drawing/2014/main" id="{6F6388AD-8CE0-42BA-A565-CD00CE191C00}"/>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65;p65">
                  <a:extLst>
                    <a:ext uri="{FF2B5EF4-FFF2-40B4-BE49-F238E27FC236}">
                      <a16:creationId xmlns:a16="http://schemas.microsoft.com/office/drawing/2014/main" id="{2800AFF5-816E-4DAE-93BC-479A88E1F10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863;p65">
                <a:extLst>
                  <a:ext uri="{FF2B5EF4-FFF2-40B4-BE49-F238E27FC236}">
                    <a16:creationId xmlns:a16="http://schemas.microsoft.com/office/drawing/2014/main" id="{3B65F60A-8590-4C8B-A8D5-3A08489EF758}"/>
                  </a:ext>
                </a:extLst>
              </p:cNvPr>
              <p:cNvGrpSpPr>
                <a:grpSpLocks noChangeAspect="1"/>
              </p:cNvGrpSpPr>
              <p:nvPr/>
            </p:nvGrpSpPr>
            <p:grpSpPr>
              <a:xfrm flipH="1">
                <a:off x="7008790" y="2339325"/>
                <a:ext cx="190147" cy="180000"/>
                <a:chOff x="4660325" y="1866850"/>
                <a:chExt cx="68350" cy="58100"/>
              </a:xfrm>
            </p:grpSpPr>
            <p:sp>
              <p:nvSpPr>
                <p:cNvPr id="78" name="Google Shape;864;p65">
                  <a:extLst>
                    <a:ext uri="{FF2B5EF4-FFF2-40B4-BE49-F238E27FC236}">
                      <a16:creationId xmlns:a16="http://schemas.microsoft.com/office/drawing/2014/main" id="{D832B29D-82E8-4D3D-9B5E-343B233BAAE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65;p65">
                  <a:extLst>
                    <a:ext uri="{FF2B5EF4-FFF2-40B4-BE49-F238E27FC236}">
                      <a16:creationId xmlns:a16="http://schemas.microsoft.com/office/drawing/2014/main" id="{96F8990F-7217-425D-B5F5-66D78FF09926}"/>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8" name="文本框 27">
            <a:extLst>
              <a:ext uri="{FF2B5EF4-FFF2-40B4-BE49-F238E27FC236}">
                <a16:creationId xmlns:a16="http://schemas.microsoft.com/office/drawing/2014/main" id="{E2B53DF3-67B3-48F8-9B28-ECFDEA3B1511}"/>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提纲</a:t>
            </a:r>
          </a:p>
        </p:txBody>
      </p:sp>
    </p:spTree>
    <p:extLst>
      <p:ext uri="{BB962C8B-B14F-4D97-AF65-F5344CB8AC3E}">
        <p14:creationId xmlns:p14="http://schemas.microsoft.com/office/powerpoint/2010/main" val="1520370785"/>
      </p:ext>
    </p:extLst>
  </p:cSld>
  <p:clrMapOvr>
    <a:masterClrMapping/>
  </p:clrMapOvr>
  <p:transition>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27C5EBA-3DDA-48B7-9195-2EBCE2035F5E}"/>
              </a:ext>
            </a:extLst>
          </p:cNvPr>
          <p:cNvSpPr>
            <a:spLocks noGrp="1"/>
          </p:cNvSpPr>
          <p:nvPr>
            <p:ph type="sldNum" sz="quarter" idx="12"/>
          </p:nvPr>
        </p:nvSpPr>
        <p:spPr/>
        <p:txBody>
          <a:bodyPr/>
          <a:lstStyle/>
          <a:p>
            <a:fld id="{72A5E12F-523A-4D75-95A2-779F57F5D9E2}" type="slidenum">
              <a:rPr lang="zh-CN" altLang="en-US" smtClean="0"/>
              <a:t>20</a:t>
            </a:fld>
            <a:endParaRPr lang="zh-CN" altLang="en-US"/>
          </a:p>
        </p:txBody>
      </p:sp>
      <p:sp>
        <p:nvSpPr>
          <p:cNvPr id="4" name="文本框 3">
            <a:extLst>
              <a:ext uri="{FF2B5EF4-FFF2-40B4-BE49-F238E27FC236}">
                <a16:creationId xmlns:a16="http://schemas.microsoft.com/office/drawing/2014/main" id="{12FB7146-D7DF-4F3E-B04E-1A0EBEC0ABCE}"/>
              </a:ext>
            </a:extLst>
          </p:cNvPr>
          <p:cNvSpPr txBox="1"/>
          <p:nvPr/>
        </p:nvSpPr>
        <p:spPr>
          <a:xfrm>
            <a:off x="428281" y="199434"/>
            <a:ext cx="6469476"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a:t>
            </a:r>
            <a:r>
              <a:rPr lang="en-US" altLang="zh-CN" sz="2800" b="1" spc="200" dirty="0">
                <a:solidFill>
                  <a:schemeClr val="bg1"/>
                </a:solidFill>
                <a:latin typeface="Calibri" panose="020F0502020204030204" pitchFamily="34" charset="0"/>
                <a:ea typeface="微软雅黑" panose="020B0503020204020204" pitchFamily="34" charset="-122"/>
              </a:rPr>
              <a:t>-Performance</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pic>
        <p:nvPicPr>
          <p:cNvPr id="9" name="图片 8">
            <a:extLst>
              <a:ext uri="{FF2B5EF4-FFF2-40B4-BE49-F238E27FC236}">
                <a16:creationId xmlns:a16="http://schemas.microsoft.com/office/drawing/2014/main" id="{702E80DF-14AC-ECC6-6605-C63BF284256D}"/>
              </a:ext>
            </a:extLst>
          </p:cNvPr>
          <p:cNvPicPr>
            <a:picLocks noChangeAspect="1"/>
          </p:cNvPicPr>
          <p:nvPr/>
        </p:nvPicPr>
        <p:blipFill>
          <a:blip r:embed="rId3"/>
          <a:stretch>
            <a:fillRect/>
          </a:stretch>
        </p:blipFill>
        <p:spPr>
          <a:xfrm>
            <a:off x="780837" y="929566"/>
            <a:ext cx="7771575" cy="4998868"/>
          </a:xfrm>
          <a:prstGeom prst="rect">
            <a:avLst/>
          </a:prstGeom>
        </p:spPr>
      </p:pic>
    </p:spTree>
    <p:extLst>
      <p:ext uri="{BB962C8B-B14F-4D97-AF65-F5344CB8AC3E}">
        <p14:creationId xmlns:p14="http://schemas.microsoft.com/office/powerpoint/2010/main" val="42246152"/>
      </p:ext>
    </p:extLst>
  </p:cSld>
  <p:clrMapOvr>
    <a:masterClrMapping/>
  </p:clrMapOvr>
  <p:transition>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27C5EBA-3DDA-48B7-9195-2EBCE2035F5E}"/>
              </a:ext>
            </a:extLst>
          </p:cNvPr>
          <p:cNvSpPr>
            <a:spLocks noGrp="1"/>
          </p:cNvSpPr>
          <p:nvPr>
            <p:ph type="sldNum" sz="quarter" idx="12"/>
          </p:nvPr>
        </p:nvSpPr>
        <p:spPr/>
        <p:txBody>
          <a:bodyPr/>
          <a:lstStyle/>
          <a:p>
            <a:fld id="{72A5E12F-523A-4D75-95A2-779F57F5D9E2}" type="slidenum">
              <a:rPr lang="zh-CN" altLang="en-US" smtClean="0"/>
              <a:t>21</a:t>
            </a:fld>
            <a:endParaRPr lang="zh-CN" altLang="en-US"/>
          </a:p>
        </p:txBody>
      </p:sp>
      <p:sp>
        <p:nvSpPr>
          <p:cNvPr id="4" name="文本框 3">
            <a:extLst>
              <a:ext uri="{FF2B5EF4-FFF2-40B4-BE49-F238E27FC236}">
                <a16:creationId xmlns:a16="http://schemas.microsoft.com/office/drawing/2014/main" id="{12FB7146-D7DF-4F3E-B04E-1A0EBEC0ABCE}"/>
              </a:ext>
            </a:extLst>
          </p:cNvPr>
          <p:cNvSpPr txBox="1"/>
          <p:nvPr/>
        </p:nvSpPr>
        <p:spPr>
          <a:xfrm>
            <a:off x="428281" y="199434"/>
            <a:ext cx="7092328"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a:t>
            </a:r>
            <a:r>
              <a:rPr lang="en-US" altLang="zh-CN" sz="2800" b="1" spc="200" dirty="0">
                <a:solidFill>
                  <a:schemeClr val="bg1"/>
                </a:solidFill>
                <a:latin typeface="Calibri" panose="020F0502020204030204" pitchFamily="34" charset="0"/>
                <a:ea typeface="微软雅黑" panose="020B0503020204020204" pitchFamily="34" charset="-122"/>
              </a:rPr>
              <a:t>- Performance</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pic>
        <p:nvPicPr>
          <p:cNvPr id="8" name="图片 7">
            <a:extLst>
              <a:ext uri="{FF2B5EF4-FFF2-40B4-BE49-F238E27FC236}">
                <a16:creationId xmlns:a16="http://schemas.microsoft.com/office/drawing/2014/main" id="{58DFEC68-E683-91A9-14E2-8B1B9EE5AD03}"/>
              </a:ext>
            </a:extLst>
          </p:cNvPr>
          <p:cNvPicPr>
            <a:picLocks noChangeAspect="1"/>
          </p:cNvPicPr>
          <p:nvPr/>
        </p:nvPicPr>
        <p:blipFill>
          <a:blip r:embed="rId3"/>
          <a:stretch>
            <a:fillRect/>
          </a:stretch>
        </p:blipFill>
        <p:spPr>
          <a:xfrm>
            <a:off x="1438381" y="995222"/>
            <a:ext cx="6585735" cy="4662067"/>
          </a:xfrm>
          <a:prstGeom prst="rect">
            <a:avLst/>
          </a:prstGeom>
        </p:spPr>
      </p:pic>
    </p:spTree>
    <p:extLst>
      <p:ext uri="{BB962C8B-B14F-4D97-AF65-F5344CB8AC3E}">
        <p14:creationId xmlns:p14="http://schemas.microsoft.com/office/powerpoint/2010/main" val="3040025069"/>
      </p:ext>
    </p:extLst>
  </p:cSld>
  <p:clrMapOvr>
    <a:masterClrMapping/>
  </p:clrMapOvr>
  <p:transition>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27C5EBA-3DDA-48B7-9195-2EBCE2035F5E}"/>
              </a:ext>
            </a:extLst>
          </p:cNvPr>
          <p:cNvSpPr>
            <a:spLocks noGrp="1"/>
          </p:cNvSpPr>
          <p:nvPr>
            <p:ph type="sldNum" sz="quarter" idx="12"/>
          </p:nvPr>
        </p:nvSpPr>
        <p:spPr/>
        <p:txBody>
          <a:bodyPr/>
          <a:lstStyle/>
          <a:p>
            <a:fld id="{72A5E12F-523A-4D75-95A2-779F57F5D9E2}" type="slidenum">
              <a:rPr lang="zh-CN" altLang="en-US" smtClean="0"/>
              <a:t>22</a:t>
            </a:fld>
            <a:endParaRPr lang="zh-CN" altLang="en-US"/>
          </a:p>
        </p:txBody>
      </p:sp>
      <p:sp>
        <p:nvSpPr>
          <p:cNvPr id="4" name="文本框 3">
            <a:extLst>
              <a:ext uri="{FF2B5EF4-FFF2-40B4-BE49-F238E27FC236}">
                <a16:creationId xmlns:a16="http://schemas.microsoft.com/office/drawing/2014/main" id="{12FB7146-D7DF-4F3E-B04E-1A0EBEC0ABCE}"/>
              </a:ext>
            </a:extLst>
          </p:cNvPr>
          <p:cNvSpPr txBox="1"/>
          <p:nvPr/>
        </p:nvSpPr>
        <p:spPr>
          <a:xfrm>
            <a:off x="428281" y="199434"/>
            <a:ext cx="7721806"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a:t>
            </a:r>
            <a:r>
              <a:rPr lang="en-US" altLang="zh-CN" sz="2800" b="1" spc="200" dirty="0">
                <a:solidFill>
                  <a:schemeClr val="bg1"/>
                </a:solidFill>
                <a:latin typeface="Calibri" panose="020F0502020204030204" pitchFamily="34" charset="0"/>
                <a:ea typeface="微软雅黑" panose="020B0503020204020204" pitchFamily="34" charset="-122"/>
              </a:rPr>
              <a:t>- Performance</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pic>
        <p:nvPicPr>
          <p:cNvPr id="6" name="图片 5">
            <a:extLst>
              <a:ext uri="{FF2B5EF4-FFF2-40B4-BE49-F238E27FC236}">
                <a16:creationId xmlns:a16="http://schemas.microsoft.com/office/drawing/2014/main" id="{2A305237-D6B3-FCCD-0252-CCA5EFF37C5E}"/>
              </a:ext>
            </a:extLst>
          </p:cNvPr>
          <p:cNvPicPr>
            <a:picLocks noChangeAspect="1"/>
          </p:cNvPicPr>
          <p:nvPr/>
        </p:nvPicPr>
        <p:blipFill>
          <a:blip r:embed="rId3"/>
          <a:stretch>
            <a:fillRect/>
          </a:stretch>
        </p:blipFill>
        <p:spPr>
          <a:xfrm>
            <a:off x="1387011" y="1050222"/>
            <a:ext cx="6929095" cy="4908848"/>
          </a:xfrm>
          <a:prstGeom prst="rect">
            <a:avLst/>
          </a:prstGeom>
        </p:spPr>
      </p:pic>
    </p:spTree>
    <p:extLst>
      <p:ext uri="{BB962C8B-B14F-4D97-AF65-F5344CB8AC3E}">
        <p14:creationId xmlns:p14="http://schemas.microsoft.com/office/powerpoint/2010/main" val="1035206586"/>
      </p:ext>
    </p:extLst>
  </p:cSld>
  <p:clrMapOvr>
    <a:masterClrMapping/>
  </p:clrMapOvr>
  <p:transition>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27C5EBA-3DDA-48B7-9195-2EBCE2035F5E}"/>
              </a:ext>
            </a:extLst>
          </p:cNvPr>
          <p:cNvSpPr>
            <a:spLocks noGrp="1"/>
          </p:cNvSpPr>
          <p:nvPr>
            <p:ph type="sldNum" sz="quarter" idx="12"/>
          </p:nvPr>
        </p:nvSpPr>
        <p:spPr/>
        <p:txBody>
          <a:bodyPr/>
          <a:lstStyle/>
          <a:p>
            <a:fld id="{72A5E12F-523A-4D75-95A2-779F57F5D9E2}" type="slidenum">
              <a:rPr lang="zh-CN" altLang="en-US" smtClean="0"/>
              <a:t>23</a:t>
            </a:fld>
            <a:endParaRPr lang="zh-CN" altLang="en-US"/>
          </a:p>
        </p:txBody>
      </p:sp>
      <p:sp>
        <p:nvSpPr>
          <p:cNvPr id="4" name="文本框 3">
            <a:extLst>
              <a:ext uri="{FF2B5EF4-FFF2-40B4-BE49-F238E27FC236}">
                <a16:creationId xmlns:a16="http://schemas.microsoft.com/office/drawing/2014/main" id="{12FB7146-D7DF-4F3E-B04E-1A0EBEC0ABCE}"/>
              </a:ext>
            </a:extLst>
          </p:cNvPr>
          <p:cNvSpPr txBox="1"/>
          <p:nvPr/>
        </p:nvSpPr>
        <p:spPr>
          <a:xfrm>
            <a:off x="428281" y="199434"/>
            <a:ext cx="7721806"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实验</a:t>
            </a:r>
            <a:r>
              <a:rPr lang="en-US" altLang="zh-CN" sz="2800" b="1" spc="200" dirty="0">
                <a:solidFill>
                  <a:schemeClr val="bg1"/>
                </a:solidFill>
                <a:latin typeface="Calibri" panose="020F0502020204030204" pitchFamily="34" charset="0"/>
                <a:ea typeface="微软雅黑" panose="020B0503020204020204" pitchFamily="34" charset="-122"/>
              </a:rPr>
              <a:t>- </a:t>
            </a:r>
            <a:r>
              <a:rPr lang="en-US" altLang="zh-CN" sz="2800" b="1" spc="200" dirty="0" err="1">
                <a:solidFill>
                  <a:schemeClr val="bg1"/>
                </a:solidFill>
                <a:latin typeface="Calibri" panose="020F0502020204030204" pitchFamily="34" charset="0"/>
                <a:ea typeface="微软雅黑" panose="020B0503020204020204" pitchFamily="34" charset="-122"/>
              </a:rPr>
              <a:t>Explainability</a:t>
            </a:r>
            <a:endParaRPr lang="zh-CN" altLang="en-US" sz="2800" b="1" spc="200" dirty="0">
              <a:solidFill>
                <a:schemeClr val="bg1"/>
              </a:solidFill>
              <a:latin typeface="Calibri" panose="020F0502020204030204" pitchFamily="34" charset="0"/>
              <a:ea typeface="微软雅黑" panose="020B0503020204020204" pitchFamily="34" charset="-122"/>
            </a:endParaRPr>
          </a:p>
        </p:txBody>
      </p:sp>
      <p:pic>
        <p:nvPicPr>
          <p:cNvPr id="5" name="图片 4">
            <a:extLst>
              <a:ext uri="{FF2B5EF4-FFF2-40B4-BE49-F238E27FC236}">
                <a16:creationId xmlns:a16="http://schemas.microsoft.com/office/drawing/2014/main" id="{8F7F801F-2A73-009C-B9A6-02439AAED208}"/>
              </a:ext>
            </a:extLst>
          </p:cNvPr>
          <p:cNvPicPr>
            <a:picLocks noChangeAspect="1"/>
          </p:cNvPicPr>
          <p:nvPr/>
        </p:nvPicPr>
        <p:blipFill>
          <a:blip r:embed="rId3"/>
          <a:stretch>
            <a:fillRect/>
          </a:stretch>
        </p:blipFill>
        <p:spPr>
          <a:xfrm>
            <a:off x="753478" y="883577"/>
            <a:ext cx="7476122" cy="2532234"/>
          </a:xfrm>
          <a:prstGeom prst="rect">
            <a:avLst/>
          </a:prstGeom>
        </p:spPr>
      </p:pic>
      <p:pic>
        <p:nvPicPr>
          <p:cNvPr id="7" name="图片 6">
            <a:extLst>
              <a:ext uri="{FF2B5EF4-FFF2-40B4-BE49-F238E27FC236}">
                <a16:creationId xmlns:a16="http://schemas.microsoft.com/office/drawing/2014/main" id="{F2678055-4DA6-DCC1-5491-5C0CD3A7BE8E}"/>
              </a:ext>
            </a:extLst>
          </p:cNvPr>
          <p:cNvPicPr>
            <a:picLocks noChangeAspect="1"/>
          </p:cNvPicPr>
          <p:nvPr/>
        </p:nvPicPr>
        <p:blipFill>
          <a:blip r:embed="rId4"/>
          <a:stretch>
            <a:fillRect/>
          </a:stretch>
        </p:blipFill>
        <p:spPr>
          <a:xfrm>
            <a:off x="2012482" y="3376127"/>
            <a:ext cx="4943121" cy="2945276"/>
          </a:xfrm>
          <a:prstGeom prst="rect">
            <a:avLst/>
          </a:prstGeom>
        </p:spPr>
      </p:pic>
    </p:spTree>
    <p:extLst>
      <p:ext uri="{BB962C8B-B14F-4D97-AF65-F5344CB8AC3E}">
        <p14:creationId xmlns:p14="http://schemas.microsoft.com/office/powerpoint/2010/main" val="984117866"/>
      </p:ext>
    </p:extLst>
  </p:cSld>
  <p:clrMapOvr>
    <a:masterClrMapping/>
  </p:clrMapOvr>
  <p:transition>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0390A8-A470-4C3C-81BD-F9C2724E6670}"/>
              </a:ext>
            </a:extLst>
          </p:cNvPr>
          <p:cNvSpPr>
            <a:spLocks noGrp="1"/>
          </p:cNvSpPr>
          <p:nvPr>
            <p:ph type="sldNum" sz="quarter" idx="12"/>
          </p:nvPr>
        </p:nvSpPr>
        <p:spPr/>
        <p:txBody>
          <a:bodyPr/>
          <a:lstStyle/>
          <a:p>
            <a:fld id="{72A5E12F-523A-4D75-95A2-779F57F5D9E2}" type="slidenum">
              <a:rPr lang="zh-CN" altLang="en-US" smtClean="0"/>
              <a:t>24</a:t>
            </a:fld>
            <a:endParaRPr lang="zh-CN" altLang="en-US"/>
          </a:p>
        </p:txBody>
      </p:sp>
    </p:spTree>
    <p:extLst>
      <p:ext uri="{BB962C8B-B14F-4D97-AF65-F5344CB8AC3E}">
        <p14:creationId xmlns:p14="http://schemas.microsoft.com/office/powerpoint/2010/main" val="975495655"/>
      </p:ext>
    </p:extLst>
  </p:cSld>
  <p:clrMapOvr>
    <a:masterClrMapping/>
  </p:clrMapOvr>
  <p:transition>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001F092-294D-4529-AC3E-BA07023D9093}"/>
              </a:ext>
            </a:extLst>
          </p:cNvPr>
          <p:cNvSpPr>
            <a:spLocks noGrp="1"/>
          </p:cNvSpPr>
          <p:nvPr>
            <p:ph type="sldNum" sz="quarter" idx="12"/>
          </p:nvPr>
        </p:nvSpPr>
        <p:spPr/>
        <p:txBody>
          <a:bodyPr/>
          <a:lstStyle/>
          <a:p>
            <a:fld id="{72A5E12F-523A-4D75-95A2-779F57F5D9E2}" type="slidenum">
              <a:rPr lang="zh-CN" altLang="en-US" smtClean="0"/>
              <a:t>3</a:t>
            </a:fld>
            <a:endParaRPr lang="zh-CN" altLang="en-US"/>
          </a:p>
        </p:txBody>
      </p:sp>
      <p:sp>
        <p:nvSpPr>
          <p:cNvPr id="48" name="文本框 47">
            <a:extLst>
              <a:ext uri="{FF2B5EF4-FFF2-40B4-BE49-F238E27FC236}">
                <a16:creationId xmlns:a16="http://schemas.microsoft.com/office/drawing/2014/main" id="{3DC87FC0-D6E5-4D5A-9F2E-730058CAC4F3}"/>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提纲</a:t>
            </a:r>
          </a:p>
        </p:txBody>
      </p:sp>
      <p:grpSp>
        <p:nvGrpSpPr>
          <p:cNvPr id="7" name="组合 6">
            <a:extLst>
              <a:ext uri="{FF2B5EF4-FFF2-40B4-BE49-F238E27FC236}">
                <a16:creationId xmlns:a16="http://schemas.microsoft.com/office/drawing/2014/main" id="{ACD57894-626F-4A5E-9F8A-3E71EDD07724}"/>
              </a:ext>
            </a:extLst>
          </p:cNvPr>
          <p:cNvGrpSpPr/>
          <p:nvPr/>
        </p:nvGrpSpPr>
        <p:grpSpPr>
          <a:xfrm>
            <a:off x="2122163" y="2312043"/>
            <a:ext cx="5565569" cy="2233913"/>
            <a:chOff x="1549246" y="2295061"/>
            <a:chExt cx="5565569" cy="2233913"/>
          </a:xfrm>
        </p:grpSpPr>
        <p:grpSp>
          <p:nvGrpSpPr>
            <p:cNvPr id="26" name="组合 25">
              <a:extLst>
                <a:ext uri="{FF2B5EF4-FFF2-40B4-BE49-F238E27FC236}">
                  <a16:creationId xmlns:a16="http://schemas.microsoft.com/office/drawing/2014/main" id="{66D6FE42-AEE7-409F-BD38-6AC28BBB12C5}"/>
                </a:ext>
              </a:extLst>
            </p:cNvPr>
            <p:cNvGrpSpPr/>
            <p:nvPr/>
          </p:nvGrpSpPr>
          <p:grpSpPr>
            <a:xfrm>
              <a:off x="1549246" y="3167389"/>
              <a:ext cx="2323652" cy="523220"/>
              <a:chOff x="1104898" y="1549242"/>
              <a:chExt cx="2323652" cy="523220"/>
            </a:xfrm>
          </p:grpSpPr>
          <p:sp>
            <p:nvSpPr>
              <p:cNvPr id="27" name="文本框 26">
                <a:extLst>
                  <a:ext uri="{FF2B5EF4-FFF2-40B4-BE49-F238E27FC236}">
                    <a16:creationId xmlns:a16="http://schemas.microsoft.com/office/drawing/2014/main" id="{070546FE-631B-4E94-B7AB-EF39735194C7}"/>
                  </a:ext>
                </a:extLst>
              </p:cNvPr>
              <p:cNvSpPr txBox="1"/>
              <p:nvPr/>
            </p:nvSpPr>
            <p:spPr>
              <a:xfrm>
                <a:off x="1463657" y="1549242"/>
                <a:ext cx="1964893" cy="523220"/>
              </a:xfrm>
              <a:prstGeom prst="rect">
                <a:avLst/>
              </a:prstGeom>
              <a:noFill/>
            </p:spPr>
            <p:txBody>
              <a:bodyPr wrap="square" rtlCol="0">
                <a:spAutoFit/>
              </a:bodyPr>
              <a:lstStyle/>
              <a:p>
                <a:r>
                  <a:rPr lang="zh-CN" altLang="en-US" sz="2800" b="1" spc="200" dirty="0">
                    <a:latin typeface="微软雅黑" panose="020B0503020204020204" pitchFamily="34" charset="-122"/>
                    <a:ea typeface="微软雅黑" panose="020B0503020204020204" pitchFamily="34" charset="-122"/>
                  </a:rPr>
                  <a:t>问题背景</a:t>
                </a:r>
              </a:p>
            </p:txBody>
          </p:sp>
          <p:grpSp>
            <p:nvGrpSpPr>
              <p:cNvPr id="28" name="Google Shape;1483;p78">
                <a:extLst>
                  <a:ext uri="{FF2B5EF4-FFF2-40B4-BE49-F238E27FC236}">
                    <a16:creationId xmlns:a16="http://schemas.microsoft.com/office/drawing/2014/main" id="{7FAFB9F4-AA02-45F0-89C3-BA9E44F80C8C}"/>
                  </a:ext>
                </a:extLst>
              </p:cNvPr>
              <p:cNvGrpSpPr/>
              <p:nvPr/>
            </p:nvGrpSpPr>
            <p:grpSpPr>
              <a:xfrm>
                <a:off x="1104898" y="1661974"/>
                <a:ext cx="206582" cy="297757"/>
                <a:chOff x="5083925" y="2066350"/>
                <a:chExt cx="28825" cy="41550"/>
              </a:xfrm>
            </p:grpSpPr>
            <p:sp>
              <p:nvSpPr>
                <p:cNvPr id="29" name="Google Shape;1484;p78">
                  <a:extLst>
                    <a:ext uri="{FF2B5EF4-FFF2-40B4-BE49-F238E27FC236}">
                      <a16:creationId xmlns:a16="http://schemas.microsoft.com/office/drawing/2014/main" id="{24ADBC5F-0B51-45CB-B0FF-6E821513F4F5}"/>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024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85;p78">
                  <a:extLst>
                    <a:ext uri="{FF2B5EF4-FFF2-40B4-BE49-F238E27FC236}">
                      <a16:creationId xmlns:a16="http://schemas.microsoft.com/office/drawing/2014/main" id="{37BBF488-1A16-4059-8F26-4529511C82AE}"/>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 name="文本框 32">
              <a:extLst>
                <a:ext uri="{FF2B5EF4-FFF2-40B4-BE49-F238E27FC236}">
                  <a16:creationId xmlns:a16="http://schemas.microsoft.com/office/drawing/2014/main" id="{35E55FCD-9D03-48E3-AEA1-5A12479574C3}"/>
                </a:ext>
              </a:extLst>
            </p:cNvPr>
            <p:cNvSpPr txBox="1"/>
            <p:nvPr/>
          </p:nvSpPr>
          <p:spPr>
            <a:xfrm>
              <a:off x="4271224" y="3181184"/>
              <a:ext cx="2843591"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犯罪预测</a:t>
              </a:r>
            </a:p>
          </p:txBody>
        </p:sp>
        <p:cxnSp>
          <p:nvCxnSpPr>
            <p:cNvPr id="5" name="直接连接符 4">
              <a:extLst>
                <a:ext uri="{FF2B5EF4-FFF2-40B4-BE49-F238E27FC236}">
                  <a16:creationId xmlns:a16="http://schemas.microsoft.com/office/drawing/2014/main" id="{E30ADFAD-6C0E-4268-BBCF-EC37DCF5A430}"/>
                </a:ext>
              </a:extLst>
            </p:cNvPr>
            <p:cNvCxnSpPr>
              <a:cxnSpLocks/>
            </p:cNvCxnSpPr>
            <p:nvPr/>
          </p:nvCxnSpPr>
          <p:spPr>
            <a:xfrm>
              <a:off x="4009131" y="2295061"/>
              <a:ext cx="0" cy="2233913"/>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9592122"/>
      </p:ext>
    </p:extLst>
  </p:cSld>
  <p:clrMapOvr>
    <a:masterClrMapping/>
  </p:clrMapOvr>
  <p:transition>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4</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研究背景</a:t>
            </a:r>
          </a:p>
        </p:txBody>
      </p:sp>
      <p:pic>
        <p:nvPicPr>
          <p:cNvPr id="3" name="图片 2">
            <a:extLst>
              <a:ext uri="{FF2B5EF4-FFF2-40B4-BE49-F238E27FC236}">
                <a16:creationId xmlns:a16="http://schemas.microsoft.com/office/drawing/2014/main" id="{1D7DE5D7-A480-CE2C-1B94-9EB36BB4D9A9}"/>
              </a:ext>
            </a:extLst>
          </p:cNvPr>
          <p:cNvPicPr>
            <a:picLocks noChangeAspect="1"/>
          </p:cNvPicPr>
          <p:nvPr/>
        </p:nvPicPr>
        <p:blipFill>
          <a:blip r:embed="rId3"/>
          <a:stretch>
            <a:fillRect/>
          </a:stretch>
        </p:blipFill>
        <p:spPr>
          <a:xfrm>
            <a:off x="1282884" y="4035203"/>
            <a:ext cx="6400808" cy="2149597"/>
          </a:xfrm>
          <a:prstGeom prst="rect">
            <a:avLst/>
          </a:prstGeom>
        </p:spPr>
      </p:pic>
      <p:pic>
        <p:nvPicPr>
          <p:cNvPr id="7" name="图片 6">
            <a:extLst>
              <a:ext uri="{FF2B5EF4-FFF2-40B4-BE49-F238E27FC236}">
                <a16:creationId xmlns:a16="http://schemas.microsoft.com/office/drawing/2014/main" id="{F02BB220-B159-EF75-6C9E-892FAAD335A6}"/>
              </a:ext>
            </a:extLst>
          </p:cNvPr>
          <p:cNvPicPr>
            <a:picLocks noChangeAspect="1"/>
          </p:cNvPicPr>
          <p:nvPr/>
        </p:nvPicPr>
        <p:blipFill>
          <a:blip r:embed="rId4"/>
          <a:stretch>
            <a:fillRect/>
          </a:stretch>
        </p:blipFill>
        <p:spPr>
          <a:xfrm>
            <a:off x="2207816" y="794198"/>
            <a:ext cx="4561877" cy="3169461"/>
          </a:xfrm>
          <a:prstGeom prst="rect">
            <a:avLst/>
          </a:prstGeom>
        </p:spPr>
      </p:pic>
    </p:spTree>
    <p:extLst>
      <p:ext uri="{BB962C8B-B14F-4D97-AF65-F5344CB8AC3E}">
        <p14:creationId xmlns:p14="http://schemas.microsoft.com/office/powerpoint/2010/main" val="1988524285"/>
      </p:ext>
    </p:extLst>
  </p:cSld>
  <p:clrMapOvr>
    <a:masterClrMapping/>
  </p:clrMapOvr>
  <p:transition>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22">
            <a:extLst>
              <a:ext uri="{FF2B5EF4-FFF2-40B4-BE49-F238E27FC236}">
                <a16:creationId xmlns:a16="http://schemas.microsoft.com/office/drawing/2014/main" id="{006C4A1C-47C0-472A-AA63-784BC02C1D05}"/>
              </a:ext>
            </a:extLst>
          </p:cNvPr>
          <p:cNvSpPr/>
          <p:nvPr/>
        </p:nvSpPr>
        <p:spPr>
          <a:xfrm>
            <a:off x="573372" y="983563"/>
            <a:ext cx="4137660" cy="239268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5</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研究背景</a:t>
            </a:r>
          </a:p>
        </p:txBody>
      </p:sp>
      <p:pic>
        <p:nvPicPr>
          <p:cNvPr id="8" name="图片 7">
            <a:extLst>
              <a:ext uri="{FF2B5EF4-FFF2-40B4-BE49-F238E27FC236}">
                <a16:creationId xmlns:a16="http://schemas.microsoft.com/office/drawing/2014/main" id="{EE68A23F-B3BE-888E-1E4B-EBB897F5E027}"/>
              </a:ext>
            </a:extLst>
          </p:cNvPr>
          <p:cNvPicPr>
            <a:picLocks noChangeAspect="1"/>
          </p:cNvPicPr>
          <p:nvPr/>
        </p:nvPicPr>
        <p:blipFill>
          <a:blip r:embed="rId3"/>
          <a:stretch>
            <a:fillRect/>
          </a:stretch>
        </p:blipFill>
        <p:spPr>
          <a:xfrm>
            <a:off x="2741939" y="1370290"/>
            <a:ext cx="1642947" cy="1364861"/>
          </a:xfrm>
          <a:prstGeom prst="rect">
            <a:avLst/>
          </a:prstGeom>
        </p:spPr>
      </p:pic>
      <p:pic>
        <p:nvPicPr>
          <p:cNvPr id="30" name="图片 29">
            <a:extLst>
              <a:ext uri="{FF2B5EF4-FFF2-40B4-BE49-F238E27FC236}">
                <a16:creationId xmlns:a16="http://schemas.microsoft.com/office/drawing/2014/main" id="{AA98038A-6648-58BB-ADF2-D359D6420E4B}"/>
              </a:ext>
            </a:extLst>
          </p:cNvPr>
          <p:cNvPicPr>
            <a:picLocks noChangeAspect="1"/>
          </p:cNvPicPr>
          <p:nvPr/>
        </p:nvPicPr>
        <p:blipFill>
          <a:blip r:embed="rId4"/>
          <a:stretch>
            <a:fillRect/>
          </a:stretch>
        </p:blipFill>
        <p:spPr>
          <a:xfrm>
            <a:off x="1596823" y="5088114"/>
            <a:ext cx="2090753" cy="709618"/>
          </a:xfrm>
          <a:prstGeom prst="rect">
            <a:avLst/>
          </a:prstGeom>
        </p:spPr>
      </p:pic>
      <p:pic>
        <p:nvPicPr>
          <p:cNvPr id="4" name="图片 3">
            <a:extLst>
              <a:ext uri="{FF2B5EF4-FFF2-40B4-BE49-F238E27FC236}">
                <a16:creationId xmlns:a16="http://schemas.microsoft.com/office/drawing/2014/main" id="{D64B723D-C990-C1BE-7F51-76F4EF8709F3}"/>
              </a:ext>
            </a:extLst>
          </p:cNvPr>
          <p:cNvPicPr>
            <a:picLocks noChangeAspect="1"/>
          </p:cNvPicPr>
          <p:nvPr/>
        </p:nvPicPr>
        <p:blipFill rotWithShape="1">
          <a:blip r:embed="rId5"/>
          <a:srcRect r="1938" b="3525"/>
          <a:stretch/>
        </p:blipFill>
        <p:spPr>
          <a:xfrm>
            <a:off x="2378974" y="1232796"/>
            <a:ext cx="1543710" cy="1502355"/>
          </a:xfrm>
          <a:prstGeom prst="rect">
            <a:avLst/>
          </a:prstGeom>
        </p:spPr>
      </p:pic>
      <p:pic>
        <p:nvPicPr>
          <p:cNvPr id="5" name="图片 4">
            <a:extLst>
              <a:ext uri="{FF2B5EF4-FFF2-40B4-BE49-F238E27FC236}">
                <a16:creationId xmlns:a16="http://schemas.microsoft.com/office/drawing/2014/main" id="{14859423-4350-6E56-44AB-0210EE5B09E2}"/>
              </a:ext>
            </a:extLst>
          </p:cNvPr>
          <p:cNvPicPr>
            <a:picLocks noChangeAspect="1"/>
          </p:cNvPicPr>
          <p:nvPr/>
        </p:nvPicPr>
        <p:blipFill rotWithShape="1">
          <a:blip r:embed="rId6"/>
          <a:srcRect l="1" r="2618"/>
          <a:stretch/>
        </p:blipFill>
        <p:spPr>
          <a:xfrm>
            <a:off x="772764" y="1321200"/>
            <a:ext cx="1424731" cy="1463040"/>
          </a:xfrm>
          <a:prstGeom prst="rect">
            <a:avLst/>
          </a:prstGeom>
        </p:spPr>
      </p:pic>
      <p:graphicFrame>
        <p:nvGraphicFramePr>
          <p:cNvPr id="6" name="表格 5">
            <a:extLst>
              <a:ext uri="{FF2B5EF4-FFF2-40B4-BE49-F238E27FC236}">
                <a16:creationId xmlns:a16="http://schemas.microsoft.com/office/drawing/2014/main" id="{F69A07A2-DA7F-245C-8EFB-3A1BDA7AF78B}"/>
              </a:ext>
            </a:extLst>
          </p:cNvPr>
          <p:cNvGraphicFramePr>
            <a:graphicFrameLocks noGrp="1"/>
          </p:cNvGraphicFramePr>
          <p:nvPr>
            <p:extLst>
              <p:ext uri="{D42A27DB-BD31-4B8C-83A1-F6EECF244321}">
                <p14:modId xmlns:p14="http://schemas.microsoft.com/office/powerpoint/2010/main" val="3378786011"/>
              </p:ext>
            </p:extLst>
          </p:nvPr>
        </p:nvGraphicFramePr>
        <p:xfrm>
          <a:off x="772757" y="1321200"/>
          <a:ext cx="1424732" cy="1463040"/>
        </p:xfrm>
        <a:graphic>
          <a:graphicData uri="http://schemas.openxmlformats.org/drawingml/2006/table">
            <a:tbl>
              <a:tblPr firstRow="1" bandRow="1">
                <a:tableStyleId>{5940675A-B579-460E-94D1-54222C63F5DA}</a:tableStyleId>
              </a:tblPr>
              <a:tblGrid>
                <a:gridCol w="356183">
                  <a:extLst>
                    <a:ext uri="{9D8B030D-6E8A-4147-A177-3AD203B41FA5}">
                      <a16:colId xmlns:a16="http://schemas.microsoft.com/office/drawing/2014/main" val="1915463857"/>
                    </a:ext>
                  </a:extLst>
                </a:gridCol>
                <a:gridCol w="356183">
                  <a:extLst>
                    <a:ext uri="{9D8B030D-6E8A-4147-A177-3AD203B41FA5}">
                      <a16:colId xmlns:a16="http://schemas.microsoft.com/office/drawing/2014/main" val="1797366064"/>
                    </a:ext>
                  </a:extLst>
                </a:gridCol>
                <a:gridCol w="356183">
                  <a:extLst>
                    <a:ext uri="{9D8B030D-6E8A-4147-A177-3AD203B41FA5}">
                      <a16:colId xmlns:a16="http://schemas.microsoft.com/office/drawing/2014/main" val="3519684010"/>
                    </a:ext>
                  </a:extLst>
                </a:gridCol>
                <a:gridCol w="356183">
                  <a:extLst>
                    <a:ext uri="{9D8B030D-6E8A-4147-A177-3AD203B41FA5}">
                      <a16:colId xmlns:a16="http://schemas.microsoft.com/office/drawing/2014/main" val="3951862015"/>
                    </a:ext>
                  </a:extLst>
                </a:gridCol>
              </a:tblGrid>
              <a:tr h="365760">
                <a:tc>
                  <a:txBody>
                    <a:bodyPr/>
                    <a:lstStyle/>
                    <a:p>
                      <a:endParaRPr lang="zh-CN" altLang="en-US" sz="1800" dirty="0"/>
                    </a:p>
                  </a:txBody>
                  <a:tcPr/>
                </a:tc>
                <a:tc>
                  <a:txBody>
                    <a:bodyPr/>
                    <a:lstStyle/>
                    <a:p>
                      <a:endParaRPr lang="zh-CN" altLang="en-US" sz="1800"/>
                    </a:p>
                  </a:txBody>
                  <a:tcPr/>
                </a:tc>
                <a:tc>
                  <a:txBody>
                    <a:bodyPr/>
                    <a:lstStyle/>
                    <a:p>
                      <a:endParaRPr lang="zh-CN" altLang="en-US" sz="1800" dirty="0"/>
                    </a:p>
                  </a:txBody>
                  <a:tcPr/>
                </a:tc>
                <a:tc>
                  <a:txBody>
                    <a:bodyPr/>
                    <a:lstStyle/>
                    <a:p>
                      <a:endParaRPr lang="zh-CN" altLang="en-US" sz="1800" dirty="0"/>
                    </a:p>
                  </a:txBody>
                  <a:tcPr/>
                </a:tc>
                <a:extLst>
                  <a:ext uri="{0D108BD9-81ED-4DB2-BD59-A6C34878D82A}">
                    <a16:rowId xmlns:a16="http://schemas.microsoft.com/office/drawing/2014/main" val="3960561106"/>
                  </a:ext>
                </a:extLst>
              </a:tr>
              <a:tr h="365760">
                <a:tc>
                  <a:txBody>
                    <a:bodyPr/>
                    <a:lstStyle/>
                    <a:p>
                      <a:endParaRPr lang="zh-CN" altLang="en-US" sz="1800" dirty="0"/>
                    </a:p>
                  </a:txBody>
                  <a:tcPr/>
                </a:tc>
                <a:tc>
                  <a:txBody>
                    <a:bodyPr/>
                    <a:lstStyle/>
                    <a:p>
                      <a:endParaRPr lang="zh-CN" altLang="en-US" sz="1800" dirty="0"/>
                    </a:p>
                  </a:txBody>
                  <a:tcPr/>
                </a:tc>
                <a:tc>
                  <a:txBody>
                    <a:bodyPr/>
                    <a:lstStyle/>
                    <a:p>
                      <a:endParaRPr lang="zh-CN" altLang="en-US" sz="1800" dirty="0"/>
                    </a:p>
                  </a:txBody>
                  <a:tcPr/>
                </a:tc>
                <a:tc>
                  <a:txBody>
                    <a:bodyPr/>
                    <a:lstStyle/>
                    <a:p>
                      <a:endParaRPr lang="zh-CN" altLang="en-US" sz="1800" dirty="0"/>
                    </a:p>
                  </a:txBody>
                  <a:tcPr/>
                </a:tc>
                <a:extLst>
                  <a:ext uri="{0D108BD9-81ED-4DB2-BD59-A6C34878D82A}">
                    <a16:rowId xmlns:a16="http://schemas.microsoft.com/office/drawing/2014/main" val="3466775542"/>
                  </a:ext>
                </a:extLst>
              </a:tr>
              <a:tr h="365760">
                <a:tc>
                  <a:txBody>
                    <a:bodyPr/>
                    <a:lstStyle/>
                    <a:p>
                      <a:endParaRPr lang="zh-CN" altLang="en-US" sz="1800"/>
                    </a:p>
                  </a:txBody>
                  <a:tcPr/>
                </a:tc>
                <a:tc>
                  <a:txBody>
                    <a:bodyPr/>
                    <a:lstStyle/>
                    <a:p>
                      <a:endParaRPr lang="zh-CN" altLang="en-US" sz="1800"/>
                    </a:p>
                  </a:txBody>
                  <a:tcPr/>
                </a:tc>
                <a:tc>
                  <a:txBody>
                    <a:bodyPr/>
                    <a:lstStyle/>
                    <a:p>
                      <a:endParaRPr lang="zh-CN" altLang="en-US" sz="1800"/>
                    </a:p>
                  </a:txBody>
                  <a:tcPr/>
                </a:tc>
                <a:tc>
                  <a:txBody>
                    <a:bodyPr/>
                    <a:lstStyle/>
                    <a:p>
                      <a:endParaRPr lang="zh-CN" altLang="en-US" sz="1800" dirty="0"/>
                    </a:p>
                  </a:txBody>
                  <a:tcPr/>
                </a:tc>
                <a:extLst>
                  <a:ext uri="{0D108BD9-81ED-4DB2-BD59-A6C34878D82A}">
                    <a16:rowId xmlns:a16="http://schemas.microsoft.com/office/drawing/2014/main" val="3127425536"/>
                  </a:ext>
                </a:extLst>
              </a:tr>
              <a:tr h="365760">
                <a:tc>
                  <a:txBody>
                    <a:bodyPr/>
                    <a:lstStyle/>
                    <a:p>
                      <a:endParaRPr lang="zh-CN" altLang="en-US" sz="1800" dirty="0"/>
                    </a:p>
                  </a:txBody>
                  <a:tcPr/>
                </a:tc>
                <a:tc>
                  <a:txBody>
                    <a:bodyPr/>
                    <a:lstStyle/>
                    <a:p>
                      <a:endParaRPr lang="zh-CN" altLang="en-US" sz="1800" dirty="0"/>
                    </a:p>
                  </a:txBody>
                  <a:tcPr/>
                </a:tc>
                <a:tc>
                  <a:txBody>
                    <a:bodyPr/>
                    <a:lstStyle/>
                    <a:p>
                      <a:endParaRPr lang="zh-CN" altLang="en-US" sz="1800" dirty="0"/>
                    </a:p>
                  </a:txBody>
                  <a:tcPr/>
                </a:tc>
                <a:tc>
                  <a:txBody>
                    <a:bodyPr/>
                    <a:lstStyle/>
                    <a:p>
                      <a:endParaRPr lang="zh-CN" altLang="en-US" sz="1800" dirty="0"/>
                    </a:p>
                  </a:txBody>
                  <a:tcPr/>
                </a:tc>
                <a:extLst>
                  <a:ext uri="{0D108BD9-81ED-4DB2-BD59-A6C34878D82A}">
                    <a16:rowId xmlns:a16="http://schemas.microsoft.com/office/drawing/2014/main" val="3607163638"/>
                  </a:ext>
                </a:extLst>
              </a:tr>
            </a:tbl>
          </a:graphicData>
        </a:graphic>
      </p:graphicFrame>
      <p:pic>
        <p:nvPicPr>
          <p:cNvPr id="22" name="图片 21">
            <a:extLst>
              <a:ext uri="{FF2B5EF4-FFF2-40B4-BE49-F238E27FC236}">
                <a16:creationId xmlns:a16="http://schemas.microsoft.com/office/drawing/2014/main" id="{DFAE9D0A-8654-B931-8CC9-CEE3BD651889}"/>
              </a:ext>
            </a:extLst>
          </p:cNvPr>
          <p:cNvPicPr>
            <a:picLocks noChangeAspect="1"/>
          </p:cNvPicPr>
          <p:nvPr/>
        </p:nvPicPr>
        <p:blipFill>
          <a:blip r:embed="rId7"/>
          <a:stretch>
            <a:fillRect/>
          </a:stretch>
        </p:blipFill>
        <p:spPr>
          <a:xfrm>
            <a:off x="2227860" y="4145787"/>
            <a:ext cx="828681" cy="852494"/>
          </a:xfrm>
          <a:prstGeom prst="rect">
            <a:avLst/>
          </a:prstGeom>
        </p:spPr>
      </p:pic>
      <p:sp>
        <p:nvSpPr>
          <p:cNvPr id="24" name="文本框 23">
            <a:extLst>
              <a:ext uri="{FF2B5EF4-FFF2-40B4-BE49-F238E27FC236}">
                <a16:creationId xmlns:a16="http://schemas.microsoft.com/office/drawing/2014/main" id="{05137E38-ABB1-4498-73CF-9913814C34C9}"/>
              </a:ext>
            </a:extLst>
          </p:cNvPr>
          <p:cNvSpPr txBox="1"/>
          <p:nvPr/>
        </p:nvSpPr>
        <p:spPr>
          <a:xfrm>
            <a:off x="2088204" y="2920120"/>
            <a:ext cx="1107996" cy="369332"/>
          </a:xfrm>
          <a:prstGeom prst="rect">
            <a:avLst/>
          </a:prstGeom>
          <a:noFill/>
        </p:spPr>
        <p:txBody>
          <a:bodyPr wrap="none" rtlCol="0">
            <a:spAutoFit/>
          </a:bodyPr>
          <a:lstStyle/>
          <a:p>
            <a:r>
              <a:rPr lang="zh-CN" altLang="en-US" dirty="0"/>
              <a:t>历史数据</a:t>
            </a:r>
          </a:p>
        </p:txBody>
      </p:sp>
      <p:sp>
        <p:nvSpPr>
          <p:cNvPr id="25" name="箭头: 下 24">
            <a:extLst>
              <a:ext uri="{FF2B5EF4-FFF2-40B4-BE49-F238E27FC236}">
                <a16:creationId xmlns:a16="http://schemas.microsoft.com/office/drawing/2014/main" id="{40CEFCB7-5A80-F584-A7DC-C78E2D7902BC}"/>
              </a:ext>
            </a:extLst>
          </p:cNvPr>
          <p:cNvSpPr/>
          <p:nvPr/>
        </p:nvSpPr>
        <p:spPr>
          <a:xfrm>
            <a:off x="2456293" y="3566194"/>
            <a:ext cx="371817" cy="502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F3B018AE-1644-ED34-4709-C06553F3CD6F}"/>
              </a:ext>
            </a:extLst>
          </p:cNvPr>
          <p:cNvSpPr txBox="1"/>
          <p:nvPr/>
        </p:nvSpPr>
        <p:spPr>
          <a:xfrm>
            <a:off x="3196200" y="4164784"/>
            <a:ext cx="1569660" cy="923330"/>
          </a:xfrm>
          <a:prstGeom prst="rect">
            <a:avLst/>
          </a:prstGeom>
          <a:noFill/>
        </p:spPr>
        <p:txBody>
          <a:bodyPr wrap="none" rtlCol="0">
            <a:spAutoFit/>
          </a:bodyPr>
          <a:lstStyle/>
          <a:p>
            <a:r>
              <a:rPr lang="zh-CN" altLang="en-US" dirty="0"/>
              <a:t>犯罪数量</a:t>
            </a:r>
            <a:endParaRPr lang="en-US" altLang="zh-CN" dirty="0"/>
          </a:p>
          <a:p>
            <a:r>
              <a:rPr lang="zh-CN" altLang="en-US" dirty="0"/>
              <a:t>犯罪发生概率</a:t>
            </a:r>
            <a:endParaRPr lang="en-US" altLang="zh-CN" dirty="0"/>
          </a:p>
          <a:p>
            <a:r>
              <a:rPr lang="en-US" altLang="zh-CN" dirty="0"/>
              <a:t>……</a:t>
            </a:r>
            <a:endParaRPr lang="zh-CN" altLang="en-US" dirty="0"/>
          </a:p>
        </p:txBody>
      </p:sp>
      <p:pic>
        <p:nvPicPr>
          <p:cNvPr id="3" name="图片 2">
            <a:extLst>
              <a:ext uri="{FF2B5EF4-FFF2-40B4-BE49-F238E27FC236}">
                <a16:creationId xmlns:a16="http://schemas.microsoft.com/office/drawing/2014/main" id="{9CCC764F-0F5E-9D4C-7BF6-301436C6EBE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 t="3819" r="-11" b="2275"/>
          <a:stretch/>
        </p:blipFill>
        <p:spPr bwMode="auto">
          <a:xfrm>
            <a:off x="4905519" y="1544229"/>
            <a:ext cx="3708184" cy="404393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8039950"/>
      </p:ext>
    </p:extLst>
  </p:cSld>
  <p:clrMapOvr>
    <a:masterClrMapping/>
  </p:clrMapOvr>
  <p:transition>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6</a:t>
            </a:fld>
            <a:endParaRPr lang="zh-CN" altLang="en-US"/>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研究背景</a:t>
            </a:r>
          </a:p>
        </p:txBody>
      </p:sp>
      <p:grpSp>
        <p:nvGrpSpPr>
          <p:cNvPr id="13" name="组合 12">
            <a:extLst>
              <a:ext uri="{FF2B5EF4-FFF2-40B4-BE49-F238E27FC236}">
                <a16:creationId xmlns:a16="http://schemas.microsoft.com/office/drawing/2014/main" id="{5543FD23-A3CF-4405-AD43-EBAA8C2D9156}"/>
              </a:ext>
            </a:extLst>
          </p:cNvPr>
          <p:cNvGrpSpPr/>
          <p:nvPr/>
        </p:nvGrpSpPr>
        <p:grpSpPr>
          <a:xfrm>
            <a:off x="366939" y="1179044"/>
            <a:ext cx="8410121" cy="2197021"/>
            <a:chOff x="370390" y="1000293"/>
            <a:chExt cx="8403220" cy="3378500"/>
          </a:xfrm>
        </p:grpSpPr>
        <p:sp>
          <p:nvSpPr>
            <p:cNvPr id="14" name="矩形 13">
              <a:extLst>
                <a:ext uri="{FF2B5EF4-FFF2-40B4-BE49-F238E27FC236}">
                  <a16:creationId xmlns:a16="http://schemas.microsoft.com/office/drawing/2014/main" id="{DE31EA65-31B9-4B54-A58A-4EBBFEA6BA72}"/>
                </a:ext>
              </a:extLst>
            </p:cNvPr>
            <p:cNvSpPr/>
            <p:nvPr/>
          </p:nvSpPr>
          <p:spPr>
            <a:xfrm>
              <a:off x="370390" y="1645425"/>
              <a:ext cx="8403220" cy="2733368"/>
            </a:xfrm>
            <a:prstGeom prst="rect">
              <a:avLst/>
            </a:prstGeom>
            <a:no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088F5C7-426E-4D5C-A195-80BE4C010752}"/>
                </a:ext>
              </a:extLst>
            </p:cNvPr>
            <p:cNvSpPr/>
            <p:nvPr/>
          </p:nvSpPr>
          <p:spPr>
            <a:xfrm>
              <a:off x="370390" y="1000293"/>
              <a:ext cx="1124113" cy="645131"/>
            </a:xfrm>
            <a:prstGeom prst="rect">
              <a:avLst/>
            </a:prstGeom>
            <a:solidFill>
              <a:srgbClr val="02409A"/>
            </a:solid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挑战</a:t>
              </a:r>
            </a:p>
          </p:txBody>
        </p:sp>
        <p:sp>
          <p:nvSpPr>
            <p:cNvPr id="17" name="页脚占位符 2">
              <a:extLst>
                <a:ext uri="{FF2B5EF4-FFF2-40B4-BE49-F238E27FC236}">
                  <a16:creationId xmlns:a16="http://schemas.microsoft.com/office/drawing/2014/main" id="{E7BE83C9-9843-4A5E-AFAF-CFB64BE284AC}"/>
                </a:ext>
              </a:extLst>
            </p:cNvPr>
            <p:cNvSpPr txBox="1">
              <a:spLocks/>
            </p:cNvSpPr>
            <p:nvPr/>
          </p:nvSpPr>
          <p:spPr>
            <a:xfrm>
              <a:off x="487404" y="1783073"/>
              <a:ext cx="8077287" cy="1479792"/>
            </a:xfrm>
            <a:prstGeom prst="rect">
              <a:avLst/>
            </a:prstGeom>
          </p:spPr>
          <p:txBody>
            <a:bodyPr vert="horz" lIns="91440" tIns="45720" rIns="91440" bIns="45720" rtlCol="0" anchor="t"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34000" indent="-457200" algn="l">
                <a:lnSpc>
                  <a:spcPct val="150000"/>
                </a:lnSpc>
                <a:spcBef>
                  <a:spcPts val="600"/>
                </a:spcBef>
                <a:spcAft>
                  <a:spcPts val="600"/>
                </a:spcAft>
              </a:pPr>
              <a:endParaRPr lang="en-US" altLang="zh-CN" sz="1800" dirty="0">
                <a:solidFill>
                  <a:schemeClr val="tx1"/>
                </a:solidFill>
              </a:endParaRPr>
            </a:p>
          </p:txBody>
        </p:sp>
      </p:grpSp>
      <p:sp>
        <p:nvSpPr>
          <p:cNvPr id="27" name="文本框 26">
            <a:extLst>
              <a:ext uri="{FF2B5EF4-FFF2-40B4-BE49-F238E27FC236}">
                <a16:creationId xmlns:a16="http://schemas.microsoft.com/office/drawing/2014/main" id="{199B14AF-7526-4645-B9DA-EE3449607720}"/>
              </a:ext>
            </a:extLst>
          </p:cNvPr>
          <p:cNvSpPr txBox="1"/>
          <p:nvPr/>
        </p:nvSpPr>
        <p:spPr>
          <a:xfrm>
            <a:off x="1338607" y="1829532"/>
            <a:ext cx="6736975" cy="1289905"/>
          </a:xfrm>
          <a:prstGeom prst="rect">
            <a:avLst/>
          </a:prstGeom>
          <a:noFill/>
        </p:spPr>
        <p:txBody>
          <a:bodyPr wrap="square">
            <a:spAutoFit/>
          </a:bodyPr>
          <a:lstStyle/>
          <a:p>
            <a:pPr marL="742950" lvl="1" indent="-285750" algn="just">
              <a:lnSpc>
                <a:spcPct val="150000"/>
              </a:lnSpc>
              <a:buFont typeface="Arial" panose="020B0604020202020204" pitchFamily="34" charset="0"/>
              <a:buChar char="•"/>
            </a:pPr>
            <a:r>
              <a:rPr lang="zh-CN" altLang="en-US" b="1" dirty="0"/>
              <a:t>现有研究尽管能够通过捕获时间模式和邻域特征来预测犯罪事件的发生，但是</a:t>
            </a:r>
            <a:r>
              <a:rPr lang="zh-CN" altLang="en-US" b="1" dirty="0">
                <a:solidFill>
                  <a:srgbClr val="FF0000"/>
                </a:solidFill>
              </a:rPr>
              <a:t>缺乏可解释性</a:t>
            </a:r>
          </a:p>
          <a:p>
            <a:pPr marL="742950" lvl="1" indent="-285750" algn="just">
              <a:lnSpc>
                <a:spcPct val="150000"/>
              </a:lnSpc>
              <a:buFont typeface="Arial" panose="020B0604020202020204" pitchFamily="34" charset="0"/>
              <a:buChar char="•"/>
            </a:pPr>
            <a:r>
              <a:rPr lang="zh-CN" altLang="en-US" b="1" dirty="0"/>
              <a:t>多种类型的</a:t>
            </a:r>
            <a:r>
              <a:rPr lang="zh-CN" altLang="en-US" b="1" dirty="0">
                <a:solidFill>
                  <a:srgbClr val="FF0000"/>
                </a:solidFill>
              </a:rPr>
              <a:t>异构数据难以利用</a:t>
            </a:r>
            <a:endParaRPr lang="en-US" altLang="zh-CN" b="1" dirty="0">
              <a:solidFill>
                <a:srgbClr val="FF0000"/>
              </a:solidFill>
            </a:endParaRPr>
          </a:p>
        </p:txBody>
      </p:sp>
      <p:grpSp>
        <p:nvGrpSpPr>
          <p:cNvPr id="28" name="组合 27">
            <a:extLst>
              <a:ext uri="{FF2B5EF4-FFF2-40B4-BE49-F238E27FC236}">
                <a16:creationId xmlns:a16="http://schemas.microsoft.com/office/drawing/2014/main" id="{5A44EA9B-D76A-43F5-BCA6-8627FA81EE07}"/>
              </a:ext>
            </a:extLst>
          </p:cNvPr>
          <p:cNvGrpSpPr/>
          <p:nvPr/>
        </p:nvGrpSpPr>
        <p:grpSpPr>
          <a:xfrm>
            <a:off x="366939" y="3572098"/>
            <a:ext cx="8410121" cy="2197021"/>
            <a:chOff x="370390" y="1000293"/>
            <a:chExt cx="8403220" cy="3378500"/>
          </a:xfrm>
        </p:grpSpPr>
        <p:sp>
          <p:nvSpPr>
            <p:cNvPr id="29" name="矩形 28">
              <a:extLst>
                <a:ext uri="{FF2B5EF4-FFF2-40B4-BE49-F238E27FC236}">
                  <a16:creationId xmlns:a16="http://schemas.microsoft.com/office/drawing/2014/main" id="{895A63AC-40AB-464C-A24C-E727126D8C3F}"/>
                </a:ext>
              </a:extLst>
            </p:cNvPr>
            <p:cNvSpPr/>
            <p:nvPr/>
          </p:nvSpPr>
          <p:spPr>
            <a:xfrm>
              <a:off x="370390" y="1645425"/>
              <a:ext cx="8403220" cy="2733368"/>
            </a:xfrm>
            <a:prstGeom prst="rect">
              <a:avLst/>
            </a:prstGeom>
            <a:no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F915F368-0DF7-4F7D-8330-68008D969540}"/>
                </a:ext>
              </a:extLst>
            </p:cNvPr>
            <p:cNvSpPr/>
            <p:nvPr/>
          </p:nvSpPr>
          <p:spPr>
            <a:xfrm>
              <a:off x="370390" y="1000293"/>
              <a:ext cx="1124113" cy="645131"/>
            </a:xfrm>
            <a:prstGeom prst="rect">
              <a:avLst/>
            </a:prstGeom>
            <a:solidFill>
              <a:srgbClr val="02409A"/>
            </a:solid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贡献</a:t>
              </a:r>
            </a:p>
          </p:txBody>
        </p:sp>
        <p:sp>
          <p:nvSpPr>
            <p:cNvPr id="31" name="页脚占位符 2">
              <a:extLst>
                <a:ext uri="{FF2B5EF4-FFF2-40B4-BE49-F238E27FC236}">
                  <a16:creationId xmlns:a16="http://schemas.microsoft.com/office/drawing/2014/main" id="{812B5A69-47FF-45BC-8535-1CB265076656}"/>
                </a:ext>
              </a:extLst>
            </p:cNvPr>
            <p:cNvSpPr txBox="1">
              <a:spLocks/>
            </p:cNvSpPr>
            <p:nvPr/>
          </p:nvSpPr>
          <p:spPr>
            <a:xfrm>
              <a:off x="487404" y="1783073"/>
              <a:ext cx="8077287" cy="1479792"/>
            </a:xfrm>
            <a:prstGeom prst="rect">
              <a:avLst/>
            </a:prstGeom>
          </p:spPr>
          <p:txBody>
            <a:bodyPr vert="horz" lIns="91440" tIns="45720" rIns="91440" bIns="45720" rtlCol="0" anchor="t"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34000" indent="-457200" algn="l">
                <a:lnSpc>
                  <a:spcPct val="150000"/>
                </a:lnSpc>
                <a:spcBef>
                  <a:spcPts val="600"/>
                </a:spcBef>
                <a:spcAft>
                  <a:spcPts val="600"/>
                </a:spcAft>
              </a:pPr>
              <a:endParaRPr lang="en-US" altLang="zh-CN" sz="1800" dirty="0">
                <a:solidFill>
                  <a:schemeClr val="tx1"/>
                </a:solidFill>
              </a:endParaRPr>
            </a:p>
          </p:txBody>
        </p:sp>
      </p:grpSp>
      <p:sp>
        <p:nvSpPr>
          <p:cNvPr id="32" name="文本框 31">
            <a:extLst>
              <a:ext uri="{FF2B5EF4-FFF2-40B4-BE49-F238E27FC236}">
                <a16:creationId xmlns:a16="http://schemas.microsoft.com/office/drawing/2014/main" id="{AD9CBA65-CE58-48F1-A0E4-5CF1991B93C5}"/>
              </a:ext>
            </a:extLst>
          </p:cNvPr>
          <p:cNvSpPr txBox="1"/>
          <p:nvPr/>
        </p:nvSpPr>
        <p:spPr>
          <a:xfrm>
            <a:off x="1338607" y="4562286"/>
            <a:ext cx="6509992" cy="464871"/>
          </a:xfrm>
          <a:prstGeom prst="rect">
            <a:avLst/>
          </a:prstGeom>
          <a:noFill/>
        </p:spPr>
        <p:txBody>
          <a:bodyPr wrap="square">
            <a:spAutoFit/>
          </a:bodyPr>
          <a:lstStyle/>
          <a:p>
            <a:pPr marL="742950" lvl="1" indent="-285750" algn="just">
              <a:lnSpc>
                <a:spcPct val="150000"/>
              </a:lnSpc>
              <a:buFont typeface="Arial" panose="020B0604020202020204" pitchFamily="34" charset="0"/>
              <a:buChar char="•"/>
            </a:pPr>
            <a:r>
              <a:rPr lang="zh-CN" altLang="en-US" b="1" dirty="0"/>
              <a:t>使用多源异构数据构建可解释的犯罪预测网络</a:t>
            </a:r>
          </a:p>
        </p:txBody>
      </p:sp>
    </p:spTree>
    <p:extLst>
      <p:ext uri="{BB962C8B-B14F-4D97-AF65-F5344CB8AC3E}">
        <p14:creationId xmlns:p14="http://schemas.microsoft.com/office/powerpoint/2010/main" val="2803137128"/>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001F092-294D-4529-AC3E-BA07023D9093}"/>
              </a:ext>
            </a:extLst>
          </p:cNvPr>
          <p:cNvSpPr>
            <a:spLocks noGrp="1"/>
          </p:cNvSpPr>
          <p:nvPr>
            <p:ph type="sldNum" sz="quarter" idx="12"/>
          </p:nvPr>
        </p:nvSpPr>
        <p:spPr/>
        <p:txBody>
          <a:bodyPr/>
          <a:lstStyle/>
          <a:p>
            <a:fld id="{72A5E12F-523A-4D75-95A2-779F57F5D9E2}" type="slidenum">
              <a:rPr lang="zh-CN" altLang="en-US" smtClean="0"/>
              <a:t>7</a:t>
            </a:fld>
            <a:endParaRPr lang="zh-CN" altLang="en-US"/>
          </a:p>
        </p:txBody>
      </p:sp>
      <p:sp>
        <p:nvSpPr>
          <p:cNvPr id="48" name="文本框 47">
            <a:extLst>
              <a:ext uri="{FF2B5EF4-FFF2-40B4-BE49-F238E27FC236}">
                <a16:creationId xmlns:a16="http://schemas.microsoft.com/office/drawing/2014/main" id="{3DC87FC0-D6E5-4D5A-9F2E-730058CAC4F3}"/>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提纲</a:t>
            </a:r>
          </a:p>
        </p:txBody>
      </p:sp>
      <p:grpSp>
        <p:nvGrpSpPr>
          <p:cNvPr id="7" name="组合 6">
            <a:extLst>
              <a:ext uri="{FF2B5EF4-FFF2-40B4-BE49-F238E27FC236}">
                <a16:creationId xmlns:a16="http://schemas.microsoft.com/office/drawing/2014/main" id="{ACD57894-626F-4A5E-9F8A-3E71EDD07724}"/>
              </a:ext>
            </a:extLst>
          </p:cNvPr>
          <p:cNvGrpSpPr/>
          <p:nvPr/>
        </p:nvGrpSpPr>
        <p:grpSpPr>
          <a:xfrm>
            <a:off x="2122163" y="2348556"/>
            <a:ext cx="5772155" cy="2233913"/>
            <a:chOff x="1549246" y="2331574"/>
            <a:chExt cx="5772155" cy="2233913"/>
          </a:xfrm>
        </p:grpSpPr>
        <p:grpSp>
          <p:nvGrpSpPr>
            <p:cNvPr id="26" name="组合 25">
              <a:extLst>
                <a:ext uri="{FF2B5EF4-FFF2-40B4-BE49-F238E27FC236}">
                  <a16:creationId xmlns:a16="http://schemas.microsoft.com/office/drawing/2014/main" id="{66D6FE42-AEE7-409F-BD38-6AC28BBB12C5}"/>
                </a:ext>
              </a:extLst>
            </p:cNvPr>
            <p:cNvGrpSpPr/>
            <p:nvPr/>
          </p:nvGrpSpPr>
          <p:grpSpPr>
            <a:xfrm>
              <a:off x="1549246" y="3167389"/>
              <a:ext cx="1830406" cy="523220"/>
              <a:chOff x="1104898" y="1549242"/>
              <a:chExt cx="1830406" cy="523220"/>
            </a:xfrm>
          </p:grpSpPr>
          <p:sp>
            <p:nvSpPr>
              <p:cNvPr id="27" name="文本框 26">
                <a:extLst>
                  <a:ext uri="{FF2B5EF4-FFF2-40B4-BE49-F238E27FC236}">
                    <a16:creationId xmlns:a16="http://schemas.microsoft.com/office/drawing/2014/main" id="{070546FE-631B-4E94-B7AB-EF39735194C7}"/>
                  </a:ext>
                </a:extLst>
              </p:cNvPr>
              <p:cNvSpPr txBox="1"/>
              <p:nvPr/>
            </p:nvSpPr>
            <p:spPr>
              <a:xfrm>
                <a:off x="1463658" y="1549242"/>
                <a:ext cx="1471646" cy="523220"/>
              </a:xfrm>
              <a:prstGeom prst="rect">
                <a:avLst/>
              </a:prstGeom>
              <a:noFill/>
            </p:spPr>
            <p:txBody>
              <a:bodyPr wrap="square" rtlCol="0">
                <a:spAutoFit/>
              </a:bodyPr>
              <a:lstStyle/>
              <a:p>
                <a:r>
                  <a:rPr lang="en-US" altLang="zh-CN" sz="2800" b="1" spc="200" dirty="0">
                    <a:latin typeface="微软雅黑" panose="020B0503020204020204" pitchFamily="34" charset="-122"/>
                    <a:ea typeface="微软雅黑" panose="020B0503020204020204" pitchFamily="34" charset="-122"/>
                  </a:rPr>
                  <a:t>2 </a:t>
                </a:r>
                <a:r>
                  <a:rPr lang="zh-CN" altLang="en-US" sz="2800" b="1" spc="200" dirty="0">
                    <a:latin typeface="微软雅黑" panose="020B0503020204020204" pitchFamily="34" charset="-122"/>
                    <a:ea typeface="微软雅黑" panose="020B0503020204020204" pitchFamily="34" charset="-122"/>
                  </a:rPr>
                  <a:t>算法</a:t>
                </a:r>
              </a:p>
            </p:txBody>
          </p:sp>
          <p:grpSp>
            <p:nvGrpSpPr>
              <p:cNvPr id="28" name="Google Shape;1483;p78">
                <a:extLst>
                  <a:ext uri="{FF2B5EF4-FFF2-40B4-BE49-F238E27FC236}">
                    <a16:creationId xmlns:a16="http://schemas.microsoft.com/office/drawing/2014/main" id="{7FAFB9F4-AA02-45F0-89C3-BA9E44F80C8C}"/>
                  </a:ext>
                </a:extLst>
              </p:cNvPr>
              <p:cNvGrpSpPr/>
              <p:nvPr/>
            </p:nvGrpSpPr>
            <p:grpSpPr>
              <a:xfrm>
                <a:off x="1104898" y="1661974"/>
                <a:ext cx="206582" cy="297757"/>
                <a:chOff x="5083925" y="2066350"/>
                <a:chExt cx="28825" cy="41550"/>
              </a:xfrm>
            </p:grpSpPr>
            <p:sp>
              <p:nvSpPr>
                <p:cNvPr id="29" name="Google Shape;1484;p78">
                  <a:extLst>
                    <a:ext uri="{FF2B5EF4-FFF2-40B4-BE49-F238E27FC236}">
                      <a16:creationId xmlns:a16="http://schemas.microsoft.com/office/drawing/2014/main" id="{24ADBC5F-0B51-45CB-B0FF-6E821513F4F5}"/>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024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85;p78">
                  <a:extLst>
                    <a:ext uri="{FF2B5EF4-FFF2-40B4-BE49-F238E27FC236}">
                      <a16:creationId xmlns:a16="http://schemas.microsoft.com/office/drawing/2014/main" id="{37BBF488-1A16-4059-8F26-4529511C82AE}"/>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 name="文本框 24">
              <a:extLst>
                <a:ext uri="{FF2B5EF4-FFF2-40B4-BE49-F238E27FC236}">
                  <a16:creationId xmlns:a16="http://schemas.microsoft.com/office/drawing/2014/main" id="{5B122D93-9830-4131-886A-16CBB3F17B29}"/>
                </a:ext>
              </a:extLst>
            </p:cNvPr>
            <p:cNvSpPr txBox="1"/>
            <p:nvPr/>
          </p:nvSpPr>
          <p:spPr>
            <a:xfrm>
              <a:off x="4426209" y="4103822"/>
              <a:ext cx="2895192" cy="461665"/>
            </a:xfrm>
            <a:prstGeom prst="rect">
              <a:avLst/>
            </a:prstGeom>
            <a:noFill/>
          </p:spPr>
          <p:txBody>
            <a:bodyPr wrap="square" rtlCol="0">
              <a:spAutoFit/>
            </a:bodyPr>
            <a:lstStyle/>
            <a:p>
              <a:endParaRPr lang="en-US" altLang="zh-CN" sz="2400" b="1" spc="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5E02492D-66B2-4D59-9B1D-A1740FF47339}"/>
                </a:ext>
              </a:extLst>
            </p:cNvPr>
            <p:cNvSpPr txBox="1"/>
            <p:nvPr/>
          </p:nvSpPr>
          <p:spPr>
            <a:xfrm>
              <a:off x="4518121" y="3198166"/>
              <a:ext cx="2270457"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模型设计思路</a:t>
              </a:r>
              <a:endParaRPr lang="en-US" altLang="zh-CN" sz="2400" b="1"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E30ADFAD-6C0E-4268-BBCF-EC37DCF5A430}"/>
                </a:ext>
              </a:extLst>
            </p:cNvPr>
            <p:cNvCxnSpPr>
              <a:cxnSpLocks/>
            </p:cNvCxnSpPr>
            <p:nvPr/>
          </p:nvCxnSpPr>
          <p:spPr>
            <a:xfrm>
              <a:off x="3999083" y="2331574"/>
              <a:ext cx="0" cy="2233913"/>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8932917"/>
      </p:ext>
    </p:extLst>
  </p:cSld>
  <p:clrMapOvr>
    <a:masterClrMapping/>
  </p:clrMapOvr>
  <p:transition>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8</a:t>
            </a:fld>
            <a:endParaRPr lang="zh-CN" altLang="en-US"/>
          </a:p>
        </p:txBody>
      </p:sp>
      <p:sp>
        <p:nvSpPr>
          <p:cNvPr id="12" name="文本框 11">
            <a:extLst>
              <a:ext uri="{FF2B5EF4-FFF2-40B4-BE49-F238E27FC236}">
                <a16:creationId xmlns:a16="http://schemas.microsoft.com/office/drawing/2014/main" id="{F8B63E00-39B6-47D2-8CFA-7A245C8A13D7}"/>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算法</a:t>
            </a:r>
            <a:r>
              <a:rPr lang="en-US" altLang="zh-CN" sz="2800" b="1" spc="200" dirty="0">
                <a:solidFill>
                  <a:schemeClr val="bg1"/>
                </a:solidFill>
                <a:latin typeface="Calibri" panose="020F0502020204030204" pitchFamily="34" charset="0"/>
                <a:ea typeface="微软雅黑" panose="020B0503020204020204" pitchFamily="34" charset="-122"/>
              </a:rPr>
              <a:t>-</a:t>
            </a:r>
            <a:r>
              <a:rPr lang="zh-CN" altLang="en-US" sz="2800" b="1" spc="200" dirty="0">
                <a:solidFill>
                  <a:schemeClr val="bg1"/>
                </a:solidFill>
                <a:latin typeface="Calibri" panose="020F0502020204030204" pitchFamily="34" charset="0"/>
                <a:ea typeface="微软雅黑" panose="020B0503020204020204" pitchFamily="34" charset="-122"/>
              </a:rPr>
              <a:t>定义</a:t>
            </a:r>
          </a:p>
        </p:txBody>
      </p:sp>
      <p:pic>
        <p:nvPicPr>
          <p:cNvPr id="13" name="图片 12">
            <a:extLst>
              <a:ext uri="{FF2B5EF4-FFF2-40B4-BE49-F238E27FC236}">
                <a16:creationId xmlns:a16="http://schemas.microsoft.com/office/drawing/2014/main" id="{F8181DF6-2FEF-9D60-53CD-4FA5877584AF}"/>
              </a:ext>
            </a:extLst>
          </p:cNvPr>
          <p:cNvPicPr>
            <a:picLocks noChangeAspect="1"/>
          </p:cNvPicPr>
          <p:nvPr/>
        </p:nvPicPr>
        <p:blipFill rotWithShape="1">
          <a:blip r:embed="rId3"/>
          <a:srcRect t="2746" r="1776"/>
          <a:stretch/>
        </p:blipFill>
        <p:spPr>
          <a:xfrm>
            <a:off x="5155927" y="1896657"/>
            <a:ext cx="3544497" cy="3064685"/>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AA5A86A-2804-45B7-A80A-606A19E1FD83}"/>
                  </a:ext>
                </a:extLst>
              </p:cNvPr>
              <p:cNvSpPr txBox="1"/>
              <p:nvPr/>
            </p:nvSpPr>
            <p:spPr>
              <a:xfrm>
                <a:off x="583793" y="2338090"/>
                <a:ext cx="4572134" cy="2339102"/>
              </a:xfrm>
              <a:prstGeom prst="rect">
                <a:avLst/>
              </a:prstGeom>
              <a:noFill/>
            </p:spPr>
            <p:txBody>
              <a:bodyPr wrap="square" rtlCol="0">
                <a:spAutoFit/>
              </a:bodyPr>
              <a:lstStyle/>
              <a:p>
                <a:r>
                  <a:rPr lang="zh-CN" altLang="en-US" sz="2000" b="1" i="0" dirty="0">
                    <a:solidFill>
                      <a:srgbClr val="1D2129"/>
                    </a:solidFill>
                    <a:effectLst/>
                    <a:latin typeface="PingFangSC-Regular"/>
                  </a:rPr>
                  <a:t>异构信息网络</a:t>
                </a:r>
                <a:endParaRPr lang="en-US" altLang="zh-CN" sz="2000" b="1" i="0" dirty="0">
                  <a:solidFill>
                    <a:srgbClr val="1D2129"/>
                  </a:solidFill>
                  <a:effectLst/>
                  <a:latin typeface="PingFangSC-Regular"/>
                </a:endParaRPr>
              </a:p>
              <a:p>
                <a:endParaRPr lang="en-US" altLang="zh-CN" b="0" i="0" dirty="0">
                  <a:solidFill>
                    <a:srgbClr val="1D2129"/>
                  </a:solidFill>
                  <a:effectLst/>
                  <a:latin typeface="PingFangSC-Regular"/>
                </a:endParaRPr>
              </a:p>
              <a:p>
                <a:r>
                  <a:rPr lang="en-US" altLang="zh-CN" b="0" i="0" dirty="0">
                    <a:solidFill>
                      <a:srgbClr val="1D2129"/>
                    </a:solidFill>
                    <a:effectLst/>
                    <a:latin typeface="PingFangSC-Regular"/>
                  </a:rPr>
                  <a:t>	</a:t>
                </a:r>
                <a:r>
                  <a:rPr lang="zh-CN" altLang="en-US" b="0" i="0" dirty="0">
                    <a:solidFill>
                      <a:srgbClr val="1D2129"/>
                    </a:solidFill>
                    <a:effectLst/>
                    <a:latin typeface="PingFangSC-Regular"/>
                  </a:rPr>
                  <a:t>定义为具有多个</a:t>
                </a:r>
                <a:r>
                  <a:rPr lang="zh-CN" altLang="en-US" b="0" i="0" dirty="0">
                    <a:solidFill>
                      <a:srgbClr val="FF0000"/>
                    </a:solidFill>
                    <a:effectLst/>
                    <a:latin typeface="PingFangSC-Regular"/>
                  </a:rPr>
                  <a:t>实体类型</a:t>
                </a:r>
                <a:r>
                  <a:rPr lang="zh-CN" altLang="en-US" b="0" i="0" dirty="0">
                    <a:solidFill>
                      <a:srgbClr val="1D2129"/>
                    </a:solidFill>
                    <a:effectLst/>
                    <a:latin typeface="PingFangSC-Regular"/>
                  </a:rPr>
                  <a:t>和</a:t>
                </a:r>
                <a:r>
                  <a:rPr lang="zh-CN" altLang="en-US" b="0" i="0" dirty="0">
                    <a:solidFill>
                      <a:srgbClr val="FF0000"/>
                    </a:solidFill>
                    <a:effectLst/>
                    <a:latin typeface="PingFangSC-Regular"/>
                  </a:rPr>
                  <a:t>关系类型</a:t>
                </a:r>
                <a:r>
                  <a:rPr lang="zh-CN" altLang="en-US" b="0" i="0" dirty="0">
                    <a:solidFill>
                      <a:srgbClr val="1D2129"/>
                    </a:solidFill>
                    <a:effectLst/>
                    <a:latin typeface="PingFangSC-Regular"/>
                  </a:rPr>
                  <a:t>的图 </a:t>
                </a:r>
                <a14:m>
                  <m:oMath xmlns:m="http://schemas.openxmlformats.org/officeDocument/2006/math">
                    <m:r>
                      <a:rPr lang="en-US" altLang="zh-CN" b="0" i="1" dirty="0" smtClean="0">
                        <a:solidFill>
                          <a:srgbClr val="1D2129"/>
                        </a:solidFill>
                        <a:effectLst/>
                        <a:latin typeface="Cambria Math" panose="02040503050406030204" pitchFamily="18" charset="0"/>
                      </a:rPr>
                      <m:t>𝐺</m:t>
                    </m:r>
                    <m:r>
                      <a:rPr lang="en-US" altLang="zh-CN" b="0" i="1" dirty="0" smtClean="0">
                        <a:solidFill>
                          <a:srgbClr val="1D2129"/>
                        </a:solidFill>
                        <a:effectLst/>
                        <a:latin typeface="Cambria Math" panose="02040503050406030204" pitchFamily="18" charset="0"/>
                      </a:rPr>
                      <m:t>=(</m:t>
                    </m:r>
                    <m:r>
                      <a:rPr lang="en-US" altLang="zh-CN" b="0" i="1" dirty="0" smtClean="0">
                        <a:solidFill>
                          <a:srgbClr val="1D2129"/>
                        </a:solidFill>
                        <a:effectLst/>
                        <a:latin typeface="Cambria Math" panose="02040503050406030204" pitchFamily="18" charset="0"/>
                      </a:rPr>
                      <m:t>𝑉</m:t>
                    </m:r>
                    <m:r>
                      <a:rPr lang="en-US" altLang="zh-CN" b="0" i="1" dirty="0" smtClean="0">
                        <a:solidFill>
                          <a:srgbClr val="1D2129"/>
                        </a:solidFill>
                        <a:effectLst/>
                        <a:latin typeface="Cambria Math" panose="02040503050406030204" pitchFamily="18" charset="0"/>
                      </a:rPr>
                      <m:t> , </m:t>
                    </m:r>
                    <m:r>
                      <a:rPr lang="en-US" altLang="zh-CN" b="0" i="1" dirty="0" smtClean="0">
                        <a:solidFill>
                          <a:srgbClr val="1D2129"/>
                        </a:solidFill>
                        <a:effectLst/>
                        <a:latin typeface="Cambria Math" panose="02040503050406030204" pitchFamily="18" charset="0"/>
                      </a:rPr>
                      <m:t>𝐸</m:t>
                    </m:r>
                    <m:r>
                      <a:rPr lang="en-US" altLang="zh-CN" b="0" i="1" dirty="0" smtClean="0">
                        <a:solidFill>
                          <a:srgbClr val="1D2129"/>
                        </a:solidFill>
                        <a:effectLst/>
                        <a:latin typeface="Cambria Math" panose="02040503050406030204" pitchFamily="18" charset="0"/>
                      </a:rPr>
                      <m:t>)</m:t>
                    </m:r>
                  </m:oMath>
                </a14:m>
                <a:r>
                  <a:rPr lang="zh-CN" altLang="en-US" b="0" i="0" dirty="0">
                    <a:solidFill>
                      <a:srgbClr val="1D2129"/>
                    </a:solidFill>
                    <a:effectLst/>
                    <a:latin typeface="PingFangSC-Regular"/>
                  </a:rPr>
                  <a:t>。每个实体 </a:t>
                </a:r>
                <a14:m>
                  <m:oMath xmlns:m="http://schemas.openxmlformats.org/officeDocument/2006/math">
                    <m:r>
                      <a:rPr lang="en-US" altLang="zh-CN" b="0" i="1" dirty="0" smtClean="0">
                        <a:solidFill>
                          <a:srgbClr val="1D2129"/>
                        </a:solidFill>
                        <a:effectLst/>
                        <a:latin typeface="Cambria Math" panose="02040503050406030204" pitchFamily="18" charset="0"/>
                      </a:rPr>
                      <m:t>𝑣</m:t>
                    </m:r>
                    <m:r>
                      <a:rPr lang="en-US" altLang="zh-CN" b="0" i="1" dirty="0" smtClean="0">
                        <a:solidFill>
                          <a:srgbClr val="1D2129"/>
                        </a:solidFill>
                        <a:effectLst/>
                        <a:latin typeface="Cambria Math" panose="02040503050406030204" pitchFamily="18" charset="0"/>
                      </a:rPr>
                      <m:t>∈</m:t>
                    </m:r>
                    <m:r>
                      <a:rPr lang="en-US" altLang="zh-CN" b="0" i="1" dirty="0" smtClean="0">
                        <a:solidFill>
                          <a:srgbClr val="1D2129"/>
                        </a:solidFill>
                        <a:effectLst/>
                        <a:latin typeface="Cambria Math" panose="02040503050406030204" pitchFamily="18" charset="0"/>
                      </a:rPr>
                      <m:t>𝑉</m:t>
                    </m:r>
                    <m:r>
                      <a:rPr lang="en-US" altLang="zh-CN" b="0" i="1" dirty="0" smtClean="0">
                        <a:solidFill>
                          <a:srgbClr val="1D2129"/>
                        </a:solidFill>
                        <a:effectLst/>
                        <a:latin typeface="Cambria Math" panose="02040503050406030204" pitchFamily="18" charset="0"/>
                      </a:rPr>
                      <m:t> </m:t>
                    </m:r>
                  </m:oMath>
                </a14:m>
                <a:r>
                  <a:rPr lang="zh-CN" altLang="en-US" b="0" i="0" dirty="0">
                    <a:solidFill>
                      <a:srgbClr val="1D2129"/>
                    </a:solidFill>
                    <a:effectLst/>
                    <a:latin typeface="PingFangSC-Regular"/>
                  </a:rPr>
                  <a:t>属于实体类型</a:t>
                </a:r>
                <a14:m>
                  <m:oMath xmlns:m="http://schemas.openxmlformats.org/officeDocument/2006/math">
                    <m:r>
                      <a:rPr lang="en-US" altLang="zh-CN" i="1" dirty="0">
                        <a:solidFill>
                          <a:srgbClr val="1D2129"/>
                        </a:solidFill>
                        <a:latin typeface="Cambria Math" panose="02040503050406030204" pitchFamily="18" charset="0"/>
                      </a:rPr>
                      <m:t>𝐴</m:t>
                    </m:r>
                    <m:r>
                      <a:rPr lang="en-US" altLang="zh-CN" i="1" dirty="0">
                        <a:solidFill>
                          <a:srgbClr val="1D2129"/>
                        </a:solidFill>
                        <a:latin typeface="Cambria Math" panose="02040503050406030204" pitchFamily="18" charset="0"/>
                      </a:rPr>
                      <m:t> </m:t>
                    </m:r>
                  </m:oMath>
                </a14:m>
                <a:r>
                  <a:rPr lang="zh-CN" altLang="en-US" dirty="0">
                    <a:solidFill>
                      <a:srgbClr val="1D2129"/>
                    </a:solidFill>
                    <a:latin typeface="PingFangSC-Regular"/>
                  </a:rPr>
                  <a:t>，其</a:t>
                </a:r>
                <a:r>
                  <a:rPr lang="zh-CN" altLang="en-US" b="0" i="0" dirty="0">
                    <a:solidFill>
                      <a:srgbClr val="1D2129"/>
                    </a:solidFill>
                    <a:effectLst/>
                    <a:latin typeface="PingFangSC-Regular"/>
                  </a:rPr>
                  <a:t>映射函数为 </a:t>
                </a:r>
                <a14:m>
                  <m:oMath xmlns:m="http://schemas.openxmlformats.org/officeDocument/2006/math">
                    <m:r>
                      <a:rPr lang="en-US" altLang="zh-CN" b="0" i="1" dirty="0" smtClean="0">
                        <a:solidFill>
                          <a:srgbClr val="1D2129"/>
                        </a:solidFill>
                        <a:effectLst/>
                        <a:latin typeface="Cambria Math" panose="02040503050406030204" pitchFamily="18" charset="0"/>
                      </a:rPr>
                      <m:t>𝜑</m:t>
                    </m:r>
                    <m:r>
                      <a:rPr lang="en-US" altLang="zh-CN" b="0" i="1" dirty="0" smtClean="0">
                        <a:solidFill>
                          <a:srgbClr val="1D2129"/>
                        </a:solidFill>
                        <a:effectLst/>
                        <a:latin typeface="Cambria Math" panose="02040503050406030204" pitchFamily="18" charset="0"/>
                      </a:rPr>
                      <m:t> : </m:t>
                    </m:r>
                    <m:r>
                      <a:rPr lang="en-US" altLang="zh-CN" b="0" i="1" dirty="0" smtClean="0">
                        <a:solidFill>
                          <a:srgbClr val="1D2129"/>
                        </a:solidFill>
                        <a:effectLst/>
                        <a:latin typeface="Cambria Math" panose="02040503050406030204" pitchFamily="18" charset="0"/>
                      </a:rPr>
                      <m:t>𝑉</m:t>
                    </m:r>
                    <m:r>
                      <a:rPr lang="en-US" altLang="zh-CN" b="0" i="1" dirty="0" smtClean="0">
                        <a:solidFill>
                          <a:srgbClr val="1D2129"/>
                        </a:solidFill>
                        <a:effectLst/>
                        <a:latin typeface="Cambria Math" panose="02040503050406030204" pitchFamily="18" charset="0"/>
                      </a:rPr>
                      <m:t>→</m:t>
                    </m:r>
                    <m:r>
                      <a:rPr lang="en-US" altLang="zh-CN" b="0" i="1" dirty="0" smtClean="0">
                        <a:solidFill>
                          <a:srgbClr val="1D2129"/>
                        </a:solidFill>
                        <a:effectLst/>
                        <a:latin typeface="Cambria Math" panose="02040503050406030204" pitchFamily="18" charset="0"/>
                      </a:rPr>
                      <m:t>𝐴</m:t>
                    </m:r>
                    <m:r>
                      <a:rPr lang="en-US" altLang="zh-CN" b="0" i="1" dirty="0" smtClean="0">
                        <a:solidFill>
                          <a:srgbClr val="1D2129"/>
                        </a:solidFill>
                        <a:effectLst/>
                        <a:latin typeface="Cambria Math" panose="02040503050406030204" pitchFamily="18" charset="0"/>
                      </a:rPr>
                      <m:t> </m:t>
                    </m:r>
                  </m:oMath>
                </a14:m>
                <a:r>
                  <a:rPr lang="zh-CN" altLang="en-US" b="0" i="0" dirty="0">
                    <a:solidFill>
                      <a:srgbClr val="1D2129"/>
                    </a:solidFill>
                    <a:effectLst/>
                    <a:latin typeface="PingFangSC-Regular"/>
                  </a:rPr>
                  <a:t>，每条边 </a:t>
                </a:r>
                <a14:m>
                  <m:oMath xmlns:m="http://schemas.openxmlformats.org/officeDocument/2006/math">
                    <m:r>
                      <a:rPr lang="en-US" altLang="zh-CN" b="0" i="1" dirty="0" smtClean="0">
                        <a:solidFill>
                          <a:srgbClr val="1D2129"/>
                        </a:solidFill>
                        <a:effectLst/>
                        <a:latin typeface="Cambria Math" panose="02040503050406030204" pitchFamily="18" charset="0"/>
                      </a:rPr>
                      <m:t>𝑒</m:t>
                    </m:r>
                    <m:r>
                      <a:rPr lang="en-US" altLang="zh-CN" b="0" i="1" dirty="0" smtClean="0">
                        <a:solidFill>
                          <a:srgbClr val="1D2129"/>
                        </a:solidFill>
                        <a:effectLst/>
                        <a:latin typeface="Cambria Math" panose="02040503050406030204" pitchFamily="18" charset="0"/>
                      </a:rPr>
                      <m:t>∈</m:t>
                    </m:r>
                    <m:r>
                      <a:rPr lang="en-US" altLang="zh-CN" b="0" i="1" dirty="0" smtClean="0">
                        <a:solidFill>
                          <a:srgbClr val="1D2129"/>
                        </a:solidFill>
                        <a:effectLst/>
                        <a:latin typeface="Cambria Math" panose="02040503050406030204" pitchFamily="18" charset="0"/>
                      </a:rPr>
                      <m:t>𝐸</m:t>
                    </m:r>
                    <m:r>
                      <a:rPr lang="en-US" altLang="zh-CN" b="0" i="1" dirty="0" smtClean="0">
                        <a:solidFill>
                          <a:srgbClr val="1D2129"/>
                        </a:solidFill>
                        <a:effectLst/>
                        <a:latin typeface="Cambria Math" panose="02040503050406030204" pitchFamily="18" charset="0"/>
                      </a:rPr>
                      <m:t> </m:t>
                    </m:r>
                  </m:oMath>
                </a14:m>
                <a:r>
                  <a:rPr lang="zh-CN" altLang="en-US" b="0" i="0" dirty="0">
                    <a:solidFill>
                      <a:srgbClr val="1D2129"/>
                    </a:solidFill>
                    <a:effectLst/>
                    <a:latin typeface="PingFangSC-Regular"/>
                  </a:rPr>
                  <a:t>属于关系类型映射函数 </a:t>
                </a:r>
                <a14:m>
                  <m:oMath xmlns:m="http://schemas.openxmlformats.org/officeDocument/2006/math">
                    <m:r>
                      <a:rPr lang="en-US" altLang="zh-CN" b="0" i="1" dirty="0" smtClean="0">
                        <a:solidFill>
                          <a:srgbClr val="1D2129"/>
                        </a:solidFill>
                        <a:effectLst/>
                        <a:latin typeface="Cambria Math" panose="02040503050406030204" pitchFamily="18" charset="0"/>
                      </a:rPr>
                      <m:t>𝜓</m:t>
                    </m:r>
                    <m:r>
                      <a:rPr lang="en-US" altLang="zh-CN" b="0" i="1" dirty="0" smtClean="0">
                        <a:solidFill>
                          <a:srgbClr val="1D2129"/>
                        </a:solidFill>
                        <a:effectLst/>
                        <a:latin typeface="Cambria Math" panose="02040503050406030204" pitchFamily="18" charset="0"/>
                      </a:rPr>
                      <m:t> : </m:t>
                    </m:r>
                    <m:r>
                      <a:rPr lang="en-US" altLang="zh-CN" b="0" i="1" dirty="0" smtClean="0">
                        <a:solidFill>
                          <a:srgbClr val="1D2129"/>
                        </a:solidFill>
                        <a:effectLst/>
                        <a:latin typeface="Cambria Math" panose="02040503050406030204" pitchFamily="18" charset="0"/>
                      </a:rPr>
                      <m:t>𝐸</m:t>
                    </m:r>
                    <m:r>
                      <a:rPr lang="en-US" altLang="zh-CN" b="0" i="1" dirty="0" smtClean="0">
                        <a:solidFill>
                          <a:srgbClr val="1D2129"/>
                        </a:solidFill>
                        <a:effectLst/>
                        <a:latin typeface="Cambria Math" panose="02040503050406030204" pitchFamily="18" charset="0"/>
                      </a:rPr>
                      <m:t>→</m:t>
                    </m:r>
                    <m:r>
                      <a:rPr lang="en-US" altLang="zh-CN" b="0" i="1" dirty="0" smtClean="0">
                        <a:solidFill>
                          <a:srgbClr val="1D2129"/>
                        </a:solidFill>
                        <a:effectLst/>
                        <a:latin typeface="Cambria Math" panose="02040503050406030204" pitchFamily="18" charset="0"/>
                      </a:rPr>
                      <m:t>𝑅</m:t>
                    </m:r>
                    <m:r>
                      <a:rPr lang="en-US" altLang="zh-CN" b="0" i="1" dirty="0" smtClean="0">
                        <a:solidFill>
                          <a:srgbClr val="1D2129"/>
                        </a:solidFill>
                        <a:effectLst/>
                        <a:latin typeface="Cambria Math" panose="02040503050406030204" pitchFamily="18" charset="0"/>
                      </a:rPr>
                      <m:t> </m:t>
                    </m:r>
                  </m:oMath>
                </a14:m>
                <a:r>
                  <a:rPr lang="zh-CN" altLang="en-US" b="0" i="0" dirty="0">
                    <a:solidFill>
                      <a:srgbClr val="1D2129"/>
                    </a:solidFill>
                    <a:effectLst/>
                    <a:latin typeface="PingFangSC-Regular"/>
                  </a:rPr>
                  <a:t>给出的关系类型 </a:t>
                </a:r>
                <a14:m>
                  <m:oMath xmlns:m="http://schemas.openxmlformats.org/officeDocument/2006/math">
                    <m:r>
                      <a:rPr lang="en-US" altLang="zh-CN" b="0" i="1" dirty="0" smtClean="0">
                        <a:solidFill>
                          <a:srgbClr val="1D2129"/>
                        </a:solidFill>
                        <a:effectLst/>
                        <a:latin typeface="Cambria Math" panose="02040503050406030204" pitchFamily="18" charset="0"/>
                      </a:rPr>
                      <m:t>𝑅</m:t>
                    </m:r>
                  </m:oMath>
                </a14:m>
                <a:r>
                  <a:rPr lang="zh-CN" altLang="en-US" b="0" i="0" dirty="0">
                    <a:solidFill>
                      <a:srgbClr val="1D2129"/>
                    </a:solidFill>
                    <a:effectLst/>
                    <a:latin typeface="PingFangSC-Regular"/>
                  </a:rPr>
                  <a:t>。根据定义，有 </a:t>
                </a:r>
                <a14:m>
                  <m:oMath xmlns:m="http://schemas.openxmlformats.org/officeDocument/2006/math">
                    <m:d>
                      <m:dPr>
                        <m:begChr m:val="|"/>
                        <m:endChr m:val="|"/>
                        <m:ctrlPr>
                          <a:rPr lang="en-US" altLang="zh-CN" b="0" i="1" dirty="0" smtClean="0">
                            <a:solidFill>
                              <a:srgbClr val="1D2129"/>
                            </a:solidFill>
                            <a:effectLst/>
                            <a:latin typeface="Cambria Math" panose="02040503050406030204" pitchFamily="18" charset="0"/>
                          </a:rPr>
                        </m:ctrlPr>
                      </m:dPr>
                      <m:e>
                        <m:r>
                          <a:rPr lang="en-US" altLang="zh-CN" b="0" i="1" dirty="0" smtClean="0">
                            <a:solidFill>
                              <a:srgbClr val="1D2129"/>
                            </a:solidFill>
                            <a:effectLst/>
                            <a:latin typeface="Cambria Math" panose="02040503050406030204" pitchFamily="18" charset="0"/>
                          </a:rPr>
                          <m:t>𝐴</m:t>
                        </m:r>
                      </m:e>
                    </m:d>
                    <m:r>
                      <a:rPr lang="en-US" altLang="zh-CN" b="0" i="1" dirty="0" smtClean="0">
                        <a:solidFill>
                          <a:srgbClr val="1D2129"/>
                        </a:solidFill>
                        <a:effectLst/>
                        <a:latin typeface="Cambria Math" panose="02040503050406030204" pitchFamily="18" charset="0"/>
                      </a:rPr>
                      <m:t>+</m:t>
                    </m:r>
                    <m:d>
                      <m:dPr>
                        <m:begChr m:val="|"/>
                        <m:endChr m:val="|"/>
                        <m:ctrlPr>
                          <a:rPr lang="en-US" altLang="zh-CN" b="0" i="1" dirty="0" smtClean="0">
                            <a:solidFill>
                              <a:srgbClr val="1D2129"/>
                            </a:solidFill>
                            <a:effectLst/>
                            <a:latin typeface="Cambria Math" panose="02040503050406030204" pitchFamily="18" charset="0"/>
                          </a:rPr>
                        </m:ctrlPr>
                      </m:dPr>
                      <m:e>
                        <m:r>
                          <a:rPr lang="en-US" altLang="zh-CN" b="0" i="1" dirty="0" smtClean="0">
                            <a:solidFill>
                              <a:srgbClr val="1D2129"/>
                            </a:solidFill>
                            <a:effectLst/>
                            <a:latin typeface="Cambria Math" panose="02040503050406030204" pitchFamily="18" charset="0"/>
                          </a:rPr>
                          <m:t>𝑅</m:t>
                        </m:r>
                      </m:e>
                    </m:d>
                    <m:r>
                      <a:rPr lang="en-US" altLang="zh-CN" i="1" dirty="0">
                        <a:solidFill>
                          <a:srgbClr val="1D2129"/>
                        </a:solidFill>
                        <a:latin typeface="Cambria Math" panose="02040503050406030204" pitchFamily="18" charset="0"/>
                        <a:ea typeface="Cambria Math" panose="02040503050406030204" pitchFamily="18" charset="0"/>
                      </a:rPr>
                      <m:t>&gt;</m:t>
                    </m:r>
                    <m:r>
                      <a:rPr lang="en-US" altLang="zh-CN" b="0" i="1" dirty="0" smtClean="0">
                        <a:solidFill>
                          <a:srgbClr val="1D2129"/>
                        </a:solidFill>
                        <a:latin typeface="Cambria Math" panose="02040503050406030204" pitchFamily="18" charset="0"/>
                        <a:ea typeface="Cambria Math" panose="02040503050406030204" pitchFamily="18" charset="0"/>
                      </a:rPr>
                      <m:t>2</m:t>
                    </m:r>
                  </m:oMath>
                </a14:m>
                <a:r>
                  <a:rPr lang="zh-CN" altLang="en-US" dirty="0"/>
                  <a:t>。</a:t>
                </a:r>
              </a:p>
            </p:txBody>
          </p:sp>
        </mc:Choice>
        <mc:Fallback xmlns="">
          <p:sp>
            <p:nvSpPr>
              <p:cNvPr id="14" name="文本框 13">
                <a:extLst>
                  <a:ext uri="{FF2B5EF4-FFF2-40B4-BE49-F238E27FC236}">
                    <a16:creationId xmlns:a16="http://schemas.microsoft.com/office/drawing/2014/main" id="{DAA5A86A-2804-45B7-A80A-606A19E1FD83}"/>
                  </a:ext>
                </a:extLst>
              </p:cNvPr>
              <p:cNvSpPr txBox="1">
                <a:spLocks noRot="1" noChangeAspect="1" noMove="1" noResize="1" noEditPoints="1" noAdjustHandles="1" noChangeArrowheads="1" noChangeShapeType="1" noTextEdit="1"/>
              </p:cNvSpPr>
              <p:nvPr/>
            </p:nvSpPr>
            <p:spPr>
              <a:xfrm>
                <a:off x="583793" y="2338090"/>
                <a:ext cx="4572134" cy="2339102"/>
              </a:xfrm>
              <a:prstGeom prst="rect">
                <a:avLst/>
              </a:prstGeom>
              <a:blipFill>
                <a:blip r:embed="rId4"/>
                <a:stretch>
                  <a:fillRect l="-1467" t="-1828" r="-400" b="-31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236703"/>
      </p:ext>
    </p:extLst>
  </p:cSld>
  <p:clrMapOvr>
    <a:masterClrMapping/>
  </p:clrMapOvr>
  <p:transition>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7A64203A-C818-E7B7-47F3-5351F37BE9FE}"/>
              </a:ext>
            </a:extLst>
          </p:cNvPr>
          <p:cNvPicPr>
            <a:picLocks noChangeAspect="1"/>
          </p:cNvPicPr>
          <p:nvPr/>
        </p:nvPicPr>
        <p:blipFill rotWithShape="1">
          <a:blip r:embed="rId3"/>
          <a:srcRect t="3271" r="2557"/>
          <a:stretch/>
        </p:blipFill>
        <p:spPr>
          <a:xfrm>
            <a:off x="4387390" y="3553358"/>
            <a:ext cx="4584335" cy="2273287"/>
          </a:xfrm>
          <a:prstGeom prst="rect">
            <a:avLst/>
          </a:prstGeom>
        </p:spPr>
      </p:pic>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9</a:t>
            </a:fld>
            <a:endParaRPr lang="zh-CN" altLang="en-US"/>
          </a:p>
        </p:txBody>
      </p:sp>
      <p:sp>
        <p:nvSpPr>
          <p:cNvPr id="12" name="文本框 11">
            <a:extLst>
              <a:ext uri="{FF2B5EF4-FFF2-40B4-BE49-F238E27FC236}">
                <a16:creationId xmlns:a16="http://schemas.microsoft.com/office/drawing/2014/main" id="{F8B63E00-39B6-47D2-8CFA-7A245C8A13D7}"/>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算法</a:t>
            </a:r>
            <a:r>
              <a:rPr lang="en-US" altLang="zh-CN" sz="2800" b="1" spc="200" dirty="0">
                <a:solidFill>
                  <a:schemeClr val="bg1"/>
                </a:solidFill>
                <a:latin typeface="Calibri" panose="020F0502020204030204" pitchFamily="34" charset="0"/>
                <a:ea typeface="微软雅黑" panose="020B0503020204020204" pitchFamily="34" charset="-122"/>
              </a:rPr>
              <a:t>-</a:t>
            </a:r>
            <a:r>
              <a:rPr lang="zh-CN" altLang="en-US" sz="2800" b="1" spc="200" dirty="0">
                <a:solidFill>
                  <a:schemeClr val="bg1"/>
                </a:solidFill>
                <a:latin typeface="Calibri" panose="020F0502020204030204" pitchFamily="34" charset="0"/>
                <a:ea typeface="微软雅黑" panose="020B0503020204020204" pitchFamily="34" charset="-122"/>
              </a:rPr>
              <a:t>定义</a:t>
            </a:r>
          </a:p>
        </p:txBody>
      </p:sp>
      <p:pic>
        <p:nvPicPr>
          <p:cNvPr id="13" name="图片 12">
            <a:extLst>
              <a:ext uri="{FF2B5EF4-FFF2-40B4-BE49-F238E27FC236}">
                <a16:creationId xmlns:a16="http://schemas.microsoft.com/office/drawing/2014/main" id="{F8181DF6-2FEF-9D60-53CD-4FA5877584AF}"/>
              </a:ext>
            </a:extLst>
          </p:cNvPr>
          <p:cNvPicPr>
            <a:picLocks noChangeAspect="1"/>
          </p:cNvPicPr>
          <p:nvPr/>
        </p:nvPicPr>
        <p:blipFill rotWithShape="1">
          <a:blip r:embed="rId4"/>
          <a:srcRect t="2746" r="1776"/>
          <a:stretch/>
        </p:blipFill>
        <p:spPr>
          <a:xfrm>
            <a:off x="5784954" y="1142768"/>
            <a:ext cx="2644168" cy="2286232"/>
          </a:xfrm>
          <a:prstGeom prst="rect">
            <a:avLst/>
          </a:prstGeom>
        </p:spPr>
      </p:pic>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E0061F47-3AE6-E568-E3CE-C86188F51EF8}"/>
                  </a:ext>
                </a:extLst>
              </p:cNvPr>
              <p:cNvSpPr txBox="1"/>
              <p:nvPr/>
            </p:nvSpPr>
            <p:spPr>
              <a:xfrm>
                <a:off x="612726" y="1186720"/>
                <a:ext cx="4743045" cy="2179571"/>
              </a:xfrm>
              <a:prstGeom prst="rect">
                <a:avLst/>
              </a:prstGeom>
              <a:noFill/>
            </p:spPr>
            <p:txBody>
              <a:bodyPr wrap="square" rtlCol="0">
                <a:spAutoFit/>
              </a:bodyPr>
              <a:lstStyle/>
              <a:p>
                <a:r>
                  <a:rPr lang="zh-CN" altLang="en-US" sz="2000" b="1" dirty="0"/>
                  <a:t>元路径</a:t>
                </a:r>
                <a:endParaRPr lang="en-US" altLang="zh-CN" sz="2000" b="1" dirty="0"/>
              </a:p>
              <a:p>
                <a:endParaRPr lang="en-US" altLang="zh-CN" dirty="0"/>
              </a:p>
              <a:p>
                <a:r>
                  <a:rPr lang="en-US" altLang="zh-CN" dirty="0"/>
                  <a:t>	</a:t>
                </a:r>
                <a:r>
                  <a:rPr lang="zh-CN" altLang="en-US" b="0" i="0" dirty="0">
                    <a:solidFill>
                      <a:srgbClr val="1D2129"/>
                    </a:solidFill>
                    <a:effectLst/>
                    <a:latin typeface="+mn-ea"/>
                  </a:rPr>
                  <a:t>网络中的元路径</a:t>
                </a:r>
                <a14:m>
                  <m:oMath xmlns:m="http://schemas.openxmlformats.org/officeDocument/2006/math">
                    <m:r>
                      <a:rPr lang="en-US" altLang="zh-CN" b="0" i="1" dirty="0" smtClean="0">
                        <a:solidFill>
                          <a:srgbClr val="1D2129"/>
                        </a:solidFill>
                        <a:effectLst/>
                        <a:latin typeface="Cambria Math" panose="02040503050406030204" pitchFamily="18" charset="0"/>
                      </a:rPr>
                      <m:t>𝑃</m:t>
                    </m:r>
                  </m:oMath>
                </a14:m>
                <a:r>
                  <a:rPr lang="zh-CN" altLang="en-US" b="0" i="0" dirty="0">
                    <a:solidFill>
                      <a:srgbClr val="1D2129"/>
                    </a:solidFill>
                    <a:effectLst/>
                    <a:latin typeface="+mn-ea"/>
                  </a:rPr>
                  <a:t>用以下形式表示</a:t>
                </a:r>
                <a14:m>
                  <m:oMath xmlns:m="http://schemas.openxmlformats.org/officeDocument/2006/math">
                    <m:sSub>
                      <m:sSubPr>
                        <m:ctrlPr>
                          <a:rPr lang="zh-CN" altLang="en-US" b="0" i="1" smtClean="0">
                            <a:solidFill>
                              <a:srgbClr val="1D2129"/>
                            </a:solidFill>
                            <a:effectLst/>
                            <a:latin typeface="Cambria Math" panose="02040503050406030204" pitchFamily="18" charset="0"/>
                          </a:rPr>
                        </m:ctrlPr>
                      </m:sSubPr>
                      <m:e>
                        <m:r>
                          <a:rPr lang="zh-CN" altLang="en-US" b="0" i="1" smtClean="0">
                            <a:solidFill>
                              <a:srgbClr val="1D2129"/>
                            </a:solidFill>
                            <a:effectLst/>
                            <a:latin typeface="Cambria Math" panose="02040503050406030204" pitchFamily="18" charset="0"/>
                          </a:rPr>
                          <m:t>𝐴</m:t>
                        </m:r>
                      </m:e>
                      <m:sub>
                        <m:r>
                          <a:rPr lang="zh-CN" altLang="en-US" b="0" i="1" smtClean="0">
                            <a:solidFill>
                              <a:srgbClr val="1D2129"/>
                            </a:solidFill>
                            <a:effectLst/>
                            <a:latin typeface="Cambria Math" panose="02040503050406030204" pitchFamily="18" charset="0"/>
                          </a:rPr>
                          <m:t>1</m:t>
                        </m:r>
                      </m:sub>
                    </m:sSub>
                    <m:groupChr>
                      <m:groupChrPr>
                        <m:chr m:val="→"/>
                        <m:vertJc m:val="bot"/>
                        <m:ctrlPr>
                          <a:rPr lang="zh-CN" altLang="en-US" b="0" i="1" smtClean="0">
                            <a:solidFill>
                              <a:srgbClr val="1D2129"/>
                            </a:solidFill>
                            <a:effectLst/>
                            <a:latin typeface="Cambria Math" panose="02040503050406030204" pitchFamily="18" charset="0"/>
                          </a:rPr>
                        </m:ctrlPr>
                      </m:groupChrPr>
                      <m:e>
                        <m:sSub>
                          <m:sSubPr>
                            <m:ctrlPr>
                              <a:rPr lang="zh-CN" altLang="en-US" b="0" i="1" smtClean="0">
                                <a:solidFill>
                                  <a:srgbClr val="1D2129"/>
                                </a:solidFill>
                                <a:effectLst/>
                                <a:latin typeface="Cambria Math" panose="02040503050406030204" pitchFamily="18" charset="0"/>
                              </a:rPr>
                            </m:ctrlPr>
                          </m:sSubPr>
                          <m:e>
                            <m:r>
                              <a:rPr lang="zh-CN" altLang="en-US" b="0" i="1" smtClean="0">
                                <a:solidFill>
                                  <a:srgbClr val="1D2129"/>
                                </a:solidFill>
                                <a:effectLst/>
                                <a:latin typeface="Cambria Math" panose="02040503050406030204" pitchFamily="18" charset="0"/>
                              </a:rPr>
                              <m:t>𝑅</m:t>
                            </m:r>
                          </m:e>
                          <m:sub>
                            <m:r>
                              <a:rPr lang="zh-CN" altLang="en-US" b="0" i="1" smtClean="0">
                                <a:solidFill>
                                  <a:srgbClr val="1D2129"/>
                                </a:solidFill>
                                <a:effectLst/>
                                <a:latin typeface="Cambria Math" panose="02040503050406030204" pitchFamily="18" charset="0"/>
                              </a:rPr>
                              <m:t>1</m:t>
                            </m:r>
                          </m:sub>
                        </m:sSub>
                      </m:e>
                    </m:groupChr>
                    <m:sSub>
                      <m:sSubPr>
                        <m:ctrlPr>
                          <a:rPr lang="zh-CN" altLang="en-US" b="0" i="1" smtClean="0">
                            <a:solidFill>
                              <a:srgbClr val="1D2129"/>
                            </a:solidFill>
                            <a:effectLst/>
                            <a:latin typeface="Cambria Math" panose="02040503050406030204" pitchFamily="18" charset="0"/>
                          </a:rPr>
                        </m:ctrlPr>
                      </m:sSubPr>
                      <m:e>
                        <m:r>
                          <a:rPr lang="zh-CN" altLang="en-US" b="0" i="1" smtClean="0">
                            <a:solidFill>
                              <a:srgbClr val="1D2129"/>
                            </a:solidFill>
                            <a:effectLst/>
                            <a:latin typeface="Cambria Math" panose="02040503050406030204" pitchFamily="18" charset="0"/>
                          </a:rPr>
                          <m:t>𝐴</m:t>
                        </m:r>
                      </m:e>
                      <m:sub>
                        <m:r>
                          <a:rPr lang="zh-CN" altLang="en-US" b="0" i="1" smtClean="0">
                            <a:solidFill>
                              <a:srgbClr val="1D2129"/>
                            </a:solidFill>
                            <a:effectLst/>
                            <a:latin typeface="Cambria Math" panose="02040503050406030204" pitchFamily="18" charset="0"/>
                          </a:rPr>
                          <m:t>2</m:t>
                        </m:r>
                      </m:sub>
                    </m:sSub>
                    <m:groupChr>
                      <m:groupChrPr>
                        <m:chr m:val="→"/>
                        <m:vertJc m:val="bot"/>
                        <m:ctrlPr>
                          <a:rPr lang="zh-CN" altLang="en-US" b="0" i="1" smtClean="0">
                            <a:solidFill>
                              <a:srgbClr val="1D2129"/>
                            </a:solidFill>
                            <a:effectLst/>
                            <a:latin typeface="Cambria Math" panose="02040503050406030204" pitchFamily="18" charset="0"/>
                          </a:rPr>
                        </m:ctrlPr>
                      </m:groupChrPr>
                      <m:e>
                        <m:sSub>
                          <m:sSubPr>
                            <m:ctrlPr>
                              <a:rPr lang="zh-CN" altLang="en-US" b="0" i="1" smtClean="0">
                                <a:solidFill>
                                  <a:srgbClr val="1D2129"/>
                                </a:solidFill>
                                <a:effectLst/>
                                <a:latin typeface="Cambria Math" panose="02040503050406030204" pitchFamily="18" charset="0"/>
                              </a:rPr>
                            </m:ctrlPr>
                          </m:sSubPr>
                          <m:e>
                            <m:r>
                              <a:rPr lang="zh-CN" altLang="en-US" b="0" i="1" smtClean="0">
                                <a:solidFill>
                                  <a:srgbClr val="1D2129"/>
                                </a:solidFill>
                                <a:effectLst/>
                                <a:latin typeface="Cambria Math" panose="02040503050406030204" pitchFamily="18" charset="0"/>
                              </a:rPr>
                              <m:t>𝑅</m:t>
                            </m:r>
                          </m:e>
                          <m:sub>
                            <m:r>
                              <a:rPr lang="zh-CN" altLang="en-US" b="0" i="1" smtClean="0">
                                <a:solidFill>
                                  <a:srgbClr val="1D2129"/>
                                </a:solidFill>
                                <a:effectLst/>
                                <a:latin typeface="Cambria Math" panose="02040503050406030204" pitchFamily="18" charset="0"/>
                              </a:rPr>
                              <m:t>2</m:t>
                            </m:r>
                          </m:sub>
                        </m:sSub>
                      </m:e>
                    </m:groupChr>
                    <m:r>
                      <a:rPr lang="en-US" altLang="zh-CN" b="0" i="1" smtClean="0">
                        <a:solidFill>
                          <a:srgbClr val="1D2129"/>
                        </a:solidFill>
                        <a:effectLst/>
                        <a:latin typeface="Cambria Math" panose="02040503050406030204" pitchFamily="18" charset="0"/>
                        <a:ea typeface="Cambria Math" panose="02040503050406030204" pitchFamily="18" charset="0"/>
                      </a:rPr>
                      <m:t>…</m:t>
                    </m:r>
                    <m:groupChr>
                      <m:groupChrPr>
                        <m:chr m:val="→"/>
                        <m:vertJc m:val="bot"/>
                        <m:ctrlPr>
                          <a:rPr lang="zh-CN" altLang="en-US" b="0" i="1" smtClean="0">
                            <a:solidFill>
                              <a:srgbClr val="1D2129"/>
                            </a:solidFill>
                            <a:effectLst/>
                            <a:latin typeface="Cambria Math" panose="02040503050406030204" pitchFamily="18" charset="0"/>
                          </a:rPr>
                        </m:ctrlPr>
                      </m:groupChrPr>
                      <m:e>
                        <m:sSub>
                          <m:sSubPr>
                            <m:ctrlPr>
                              <a:rPr lang="zh-CN" altLang="en-US" b="0" i="1" smtClean="0">
                                <a:solidFill>
                                  <a:srgbClr val="1D2129"/>
                                </a:solidFill>
                                <a:effectLst/>
                                <a:latin typeface="Cambria Math" panose="02040503050406030204" pitchFamily="18" charset="0"/>
                              </a:rPr>
                            </m:ctrlPr>
                          </m:sSubPr>
                          <m:e>
                            <m:r>
                              <a:rPr lang="zh-CN" altLang="en-US" b="0" i="1" smtClean="0">
                                <a:solidFill>
                                  <a:srgbClr val="1D2129"/>
                                </a:solidFill>
                                <a:effectLst/>
                                <a:latin typeface="Cambria Math" panose="02040503050406030204" pitchFamily="18" charset="0"/>
                              </a:rPr>
                              <m:t>𝑅</m:t>
                            </m:r>
                          </m:e>
                          <m:sub>
                            <m:r>
                              <a:rPr lang="zh-CN" altLang="en-US" b="0" i="1" smtClean="0">
                                <a:solidFill>
                                  <a:srgbClr val="1D2129"/>
                                </a:solidFill>
                                <a:effectLst/>
                                <a:latin typeface="Cambria Math" panose="02040503050406030204" pitchFamily="18" charset="0"/>
                              </a:rPr>
                              <m:t>𝑙</m:t>
                            </m:r>
                          </m:sub>
                        </m:sSub>
                      </m:e>
                    </m:groupChr>
                    <m:sSub>
                      <m:sSubPr>
                        <m:ctrlPr>
                          <a:rPr lang="zh-CN" altLang="en-US" b="0" i="1" smtClean="0">
                            <a:solidFill>
                              <a:srgbClr val="1D2129"/>
                            </a:solidFill>
                            <a:effectLst/>
                            <a:latin typeface="Cambria Math" panose="02040503050406030204" pitchFamily="18" charset="0"/>
                          </a:rPr>
                        </m:ctrlPr>
                      </m:sSubPr>
                      <m:e>
                        <m:r>
                          <a:rPr lang="zh-CN" altLang="en-US" b="0" i="1" smtClean="0">
                            <a:solidFill>
                              <a:srgbClr val="1D2129"/>
                            </a:solidFill>
                            <a:effectLst/>
                            <a:latin typeface="Cambria Math" panose="02040503050406030204" pitchFamily="18" charset="0"/>
                          </a:rPr>
                          <m:t>𝐴</m:t>
                        </m:r>
                      </m:e>
                      <m:sub>
                        <m:r>
                          <a:rPr lang="en-US" altLang="zh-CN" b="0" i="1" smtClean="0">
                            <a:solidFill>
                              <a:srgbClr val="1D2129"/>
                            </a:solidFill>
                            <a:effectLst/>
                            <a:latin typeface="Cambria Math" panose="02040503050406030204" pitchFamily="18" charset="0"/>
                            <a:ea typeface="Cambria Math" panose="02040503050406030204" pitchFamily="18" charset="0"/>
                          </a:rPr>
                          <m:t>𝑙</m:t>
                        </m:r>
                        <m:r>
                          <a:rPr lang="en-US" altLang="zh-CN" b="0" i="1" smtClean="0">
                            <a:solidFill>
                              <a:srgbClr val="1D2129"/>
                            </a:solidFill>
                            <a:effectLst/>
                            <a:latin typeface="Cambria Math" panose="02040503050406030204" pitchFamily="18" charset="0"/>
                            <a:ea typeface="Cambria Math" panose="02040503050406030204" pitchFamily="18" charset="0"/>
                          </a:rPr>
                          <m:t>+1</m:t>
                        </m:r>
                      </m:sub>
                    </m:sSub>
                  </m:oMath>
                </a14:m>
                <a:r>
                  <a:rPr lang="zh-CN" altLang="en-US" dirty="0"/>
                  <a:t>。从实体类型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𝐴</m:t>
                        </m:r>
                      </m:e>
                      <m:sub>
                        <m:r>
                          <a:rPr lang="en-US" altLang="zh-CN" b="0" i="1" dirty="0" smtClean="0">
                            <a:latin typeface="Cambria Math" panose="02040503050406030204" pitchFamily="18" charset="0"/>
                          </a:rPr>
                          <m:t>1</m:t>
                        </m:r>
                      </m:sub>
                    </m:sSub>
                  </m:oMath>
                </a14:m>
                <a:r>
                  <a:rPr lang="en-US" altLang="zh-CN" dirty="0"/>
                  <a:t> </a:t>
                </a:r>
                <a:r>
                  <a:rPr lang="zh-CN" altLang="en-US" dirty="0"/>
                  <a:t>到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𝐴</m:t>
                        </m:r>
                      </m:e>
                      <m:sub>
                        <m:r>
                          <a:rPr lang="en-US" altLang="zh-CN" b="0" i="1" dirty="0" smtClean="0">
                            <a:latin typeface="Cambria Math" panose="02040503050406030204" pitchFamily="18" charset="0"/>
                          </a:rPr>
                          <m:t>𝑙</m:t>
                        </m:r>
                        <m:r>
                          <a:rPr lang="en-US" altLang="zh-CN" b="0" i="1" dirty="0" smtClean="0">
                            <a:latin typeface="Cambria Math" panose="02040503050406030204" pitchFamily="18" charset="0"/>
                          </a:rPr>
                          <m:t>+1</m:t>
                        </m:r>
                      </m:sub>
                    </m:sSub>
                  </m:oMath>
                </a14:m>
                <a:r>
                  <a:rPr lang="en-US" altLang="zh-CN" dirty="0"/>
                  <a:t> </a:t>
                </a:r>
                <a:r>
                  <a:rPr lang="zh-CN" altLang="en-US" dirty="0"/>
                  <a:t>的</a:t>
                </a:r>
                <a:r>
                  <a:rPr lang="zh-CN" altLang="en-US" dirty="0">
                    <a:solidFill>
                      <a:srgbClr val="FF0000"/>
                    </a:solidFill>
                  </a:rPr>
                  <a:t>复合关系</a:t>
                </a:r>
                <a:r>
                  <a:rPr lang="zh-CN" altLang="en-US" dirty="0"/>
                  <a:t>描述为 </a:t>
                </a:r>
                <a14:m>
                  <m:oMath xmlns:m="http://schemas.openxmlformats.org/officeDocument/2006/math">
                    <m:r>
                      <a:rPr lang="en-US" altLang="zh-CN" i="1" dirty="0" smtClean="0">
                        <a:latin typeface="Cambria Math" panose="02040503050406030204" pitchFamily="18" charset="0"/>
                      </a:rPr>
                      <m:t>𝑅</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b="0" i="1" dirty="0" smtClean="0">
                            <a:latin typeface="Cambria Math" panose="02040503050406030204" pitchFamily="18" charset="0"/>
                          </a:rPr>
                          <m:t>2</m:t>
                        </m:r>
                      </m:sub>
                    </m:sSub>
                    <m:r>
                      <a:rPr lang="zh-CN" alt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𝑅</m:t>
                        </m:r>
                      </m:e>
                      <m:sub>
                        <m:r>
                          <a:rPr lang="en-US" altLang="zh-CN" b="0" i="1" dirty="0" smtClean="0">
                            <a:latin typeface="Cambria Math" panose="02040503050406030204" pitchFamily="18" charset="0"/>
                          </a:rPr>
                          <m:t>𝑙</m:t>
                        </m:r>
                      </m:sub>
                    </m:sSub>
                    <m:r>
                      <a:rPr lang="en-US" altLang="zh-CN" i="1" dirty="0">
                        <a:latin typeface="Cambria Math" panose="02040503050406030204" pitchFamily="18" charset="0"/>
                      </a:rPr>
                      <m:t> </m:t>
                    </m:r>
                  </m:oMath>
                </a14:m>
                <a:r>
                  <a:rPr lang="zh-CN" altLang="en-US" dirty="0"/>
                  <a:t>，其中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𝐴</m:t>
                        </m:r>
                      </m:e>
                      <m:sub>
                        <m:r>
                          <a:rPr lang="en-US" altLang="zh-CN" b="0" i="1" dirty="0" smtClean="0">
                            <a:latin typeface="Cambria Math" panose="02040503050406030204" pitchFamily="18" charset="0"/>
                          </a:rPr>
                          <m:t>𝑖</m:t>
                        </m:r>
                      </m:sub>
                    </m:sSub>
                    <m:r>
                      <a:rPr lang="en-US" altLang="zh-CN" i="1" dirty="0">
                        <a:latin typeface="Cambria Math" panose="02040503050406030204" pitchFamily="18" charset="0"/>
                      </a:rPr>
                      <m:t>∈</m:t>
                    </m:r>
                    <m:r>
                      <a:rPr lang="en-US" altLang="zh-CN" i="1" dirty="0">
                        <a:latin typeface="Cambria Math" panose="02040503050406030204" pitchFamily="18" charset="0"/>
                      </a:rPr>
                      <m:t>𝐴</m:t>
                    </m:r>
                    <m:r>
                      <a:rPr lang="en-US" altLang="zh-CN" i="1" dirty="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𝑅</m:t>
                        </m:r>
                      </m:e>
                      <m:sub>
                        <m:r>
                          <a:rPr lang="en-US" altLang="zh-CN" b="0" i="1" dirty="0" smtClean="0">
                            <a:latin typeface="Cambria Math" panose="02040503050406030204" pitchFamily="18" charset="0"/>
                          </a:rPr>
                          <m:t>𝑗</m:t>
                        </m:r>
                      </m:sub>
                    </m:sSub>
                    <m:r>
                      <a:rPr lang="en-US" altLang="zh-CN" i="1" dirty="0">
                        <a:latin typeface="Cambria Math" panose="02040503050406030204" pitchFamily="18" charset="0"/>
                      </a:rPr>
                      <m:t>∈</m:t>
                    </m:r>
                    <m:r>
                      <a:rPr lang="en-US" altLang="zh-CN" i="1" dirty="0">
                        <a:latin typeface="Cambria Math" panose="02040503050406030204" pitchFamily="18" charset="0"/>
                      </a:rPr>
                      <m:t>𝑅</m:t>
                    </m:r>
                  </m:oMath>
                </a14:m>
                <a:r>
                  <a:rPr lang="zh-CN" altLang="en-US" dirty="0"/>
                  <a:t>。元路径定义为</a:t>
                </a:r>
                <a:endParaRPr lang="en-US" altLang="zh-CN" dirty="0"/>
              </a:p>
              <a:p>
                <a:r>
                  <a:rPr lang="en-US" altLang="zh-CN" dirty="0">
                    <a:solidFill>
                      <a:srgbClr val="1D2129"/>
                    </a:solidFill>
                  </a:rPr>
                  <a:t> </a:t>
                </a:r>
                <a14:m>
                  <m:oMath xmlns:m="http://schemas.openxmlformats.org/officeDocument/2006/math">
                    <m:r>
                      <a:rPr lang="en-US" altLang="zh-CN" i="1" dirty="0" smtClean="0">
                        <a:solidFill>
                          <a:srgbClr val="1D2129"/>
                        </a:solidFill>
                        <a:latin typeface="Cambria Math" panose="02040503050406030204" pitchFamily="18" charset="0"/>
                      </a:rPr>
                      <m:t>&lt;</m:t>
                    </m:r>
                    <m:r>
                      <a:rPr lang="en-US" altLang="zh-CN" i="1" dirty="0">
                        <a:solidFill>
                          <a:srgbClr val="1D2129"/>
                        </a:solidFill>
                        <a:latin typeface="Cambria Math" panose="02040503050406030204" pitchFamily="18" charset="0"/>
                      </a:rPr>
                      <m:t>𝑟𝑒𝑔𝑖𝑜𝑛</m:t>
                    </m:r>
                    <m:r>
                      <a:rPr lang="en-US" altLang="zh-CN" i="1" dirty="0">
                        <a:solidFill>
                          <a:srgbClr val="1D2129"/>
                        </a:solidFill>
                        <a:latin typeface="Cambria Math" panose="02040503050406030204" pitchFamily="18" charset="0"/>
                      </a:rPr>
                      <m:t>, </m:t>
                    </m:r>
                    <m:r>
                      <a:rPr lang="en-US" altLang="zh-CN" i="1" dirty="0">
                        <a:solidFill>
                          <a:srgbClr val="1D2129"/>
                        </a:solidFill>
                        <a:latin typeface="Cambria Math" panose="02040503050406030204" pitchFamily="18" charset="0"/>
                      </a:rPr>
                      <m:t>𝑓𝑎𝑐𝑡𝑜𝑟</m:t>
                    </m:r>
                    <m:r>
                      <a:rPr lang="en-US" altLang="zh-CN" i="1" dirty="0">
                        <a:solidFill>
                          <a:srgbClr val="1D2129"/>
                        </a:solidFill>
                        <a:latin typeface="Cambria Math" panose="02040503050406030204" pitchFamily="18" charset="0"/>
                      </a:rPr>
                      <m:t>, </m:t>
                    </m:r>
                    <m:r>
                      <a:rPr lang="en-US" altLang="zh-CN" i="1" dirty="0">
                        <a:solidFill>
                          <a:srgbClr val="1D2129"/>
                        </a:solidFill>
                        <a:latin typeface="Cambria Math" panose="02040503050406030204" pitchFamily="18" charset="0"/>
                      </a:rPr>
                      <m:t>𝑟𝑒𝑔𝑖𝑜𝑛</m:t>
                    </m:r>
                    <m:r>
                      <a:rPr lang="en-US" altLang="zh-CN" i="1" dirty="0">
                        <a:solidFill>
                          <a:srgbClr val="1D2129"/>
                        </a:solidFill>
                        <a:latin typeface="Cambria Math" panose="02040503050406030204" pitchFamily="18" charset="0"/>
                      </a:rPr>
                      <m:t>&gt; </m:t>
                    </m:r>
                  </m:oMath>
                </a14:m>
                <a:r>
                  <a:rPr lang="zh-CN" altLang="en-US" dirty="0"/>
                  <a:t>。</a:t>
                </a:r>
                <a:r>
                  <a:rPr lang="en-US" altLang="zh-CN" dirty="0"/>
                  <a:t>	</a:t>
                </a:r>
                <a:endParaRPr lang="zh-CN" altLang="en-US" dirty="0"/>
              </a:p>
            </p:txBody>
          </p:sp>
        </mc:Choice>
        <mc:Fallback>
          <p:sp>
            <p:nvSpPr>
              <p:cNvPr id="18" name="文本框 17">
                <a:extLst>
                  <a:ext uri="{FF2B5EF4-FFF2-40B4-BE49-F238E27FC236}">
                    <a16:creationId xmlns:a16="http://schemas.microsoft.com/office/drawing/2014/main" id="{E0061F47-3AE6-E568-E3CE-C86188F51EF8}"/>
                  </a:ext>
                </a:extLst>
              </p:cNvPr>
              <p:cNvSpPr txBox="1">
                <a:spLocks noRot="1" noChangeAspect="1" noMove="1" noResize="1" noEditPoints="1" noAdjustHandles="1" noChangeArrowheads="1" noChangeShapeType="1" noTextEdit="1"/>
              </p:cNvSpPr>
              <p:nvPr/>
            </p:nvSpPr>
            <p:spPr>
              <a:xfrm>
                <a:off x="612726" y="1186720"/>
                <a:ext cx="4743045" cy="2179571"/>
              </a:xfrm>
              <a:prstGeom prst="rect">
                <a:avLst/>
              </a:prstGeom>
              <a:blipFill>
                <a:blip r:embed="rId5"/>
                <a:stretch>
                  <a:fillRect l="-1414" t="-1961" b="-33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B1D983D-87C0-CBAD-B9C9-CF0188C4FE6D}"/>
                  </a:ext>
                </a:extLst>
              </p:cNvPr>
              <p:cNvSpPr txBox="1"/>
              <p:nvPr/>
            </p:nvSpPr>
            <p:spPr>
              <a:xfrm>
                <a:off x="612725" y="3445280"/>
                <a:ext cx="4102150" cy="2339102"/>
              </a:xfrm>
              <a:prstGeom prst="rect">
                <a:avLst/>
              </a:prstGeom>
              <a:noFill/>
            </p:spPr>
            <p:txBody>
              <a:bodyPr wrap="square" rtlCol="0">
                <a:spAutoFit/>
              </a:bodyPr>
              <a:lstStyle/>
              <a:p>
                <a:r>
                  <a:rPr lang="zh-CN" altLang="en-US" sz="2000" b="1" dirty="0"/>
                  <a:t>元路径实例</a:t>
                </a:r>
                <a:endParaRPr lang="en-US" altLang="zh-CN" sz="2000" b="1" dirty="0"/>
              </a:p>
              <a:p>
                <a:endParaRPr lang="en-US" altLang="zh-CN" dirty="0"/>
              </a:p>
              <a:p>
                <a:r>
                  <a:rPr lang="en-US" altLang="zh-CN" dirty="0"/>
                  <a:t>	</a:t>
                </a:r>
                <a:r>
                  <a:rPr lang="zh-CN" altLang="en-US" b="0" i="0" dirty="0">
                    <a:solidFill>
                      <a:srgbClr val="1D2129"/>
                    </a:solidFill>
                    <a:effectLst/>
                    <a:latin typeface="PingFangSC-Regular"/>
                  </a:rPr>
                  <a:t>给定一个异构图</a:t>
                </a:r>
                <a14:m>
                  <m:oMath xmlns:m="http://schemas.openxmlformats.org/officeDocument/2006/math">
                    <m:r>
                      <a:rPr lang="en-US" altLang="zh-CN" b="0" i="1" dirty="0" smtClean="0">
                        <a:solidFill>
                          <a:srgbClr val="1D2129"/>
                        </a:solidFill>
                        <a:effectLst/>
                        <a:latin typeface="Cambria Math" panose="02040503050406030204" pitchFamily="18" charset="0"/>
                      </a:rPr>
                      <m:t>𝐺</m:t>
                    </m:r>
                  </m:oMath>
                </a14:m>
                <a:r>
                  <a:rPr lang="zh-CN" altLang="en-US" b="0" i="0" dirty="0">
                    <a:solidFill>
                      <a:srgbClr val="1D2129"/>
                    </a:solidFill>
                    <a:effectLst/>
                    <a:latin typeface="PingFangSC-Regular"/>
                  </a:rPr>
                  <a:t>的元路径</a:t>
                </a:r>
                <a14:m>
                  <m:oMath xmlns:m="http://schemas.openxmlformats.org/officeDocument/2006/math">
                    <m:r>
                      <a:rPr lang="en-US" altLang="zh-CN" b="0" i="1" dirty="0" smtClean="0">
                        <a:solidFill>
                          <a:srgbClr val="1D2129"/>
                        </a:solidFill>
                        <a:effectLst/>
                        <a:latin typeface="Cambria Math" panose="02040503050406030204" pitchFamily="18" charset="0"/>
                      </a:rPr>
                      <m:t>𝑃</m:t>
                    </m:r>
                  </m:oMath>
                </a14:m>
                <a:r>
                  <a:rPr lang="zh-CN" altLang="en-US" b="0" i="0" dirty="0">
                    <a:solidFill>
                      <a:srgbClr val="1D2129"/>
                    </a:solidFill>
                    <a:effectLst/>
                    <a:latin typeface="PingFangSC-Regular"/>
                  </a:rPr>
                  <a:t>，一个</a:t>
                </a:r>
                <a:r>
                  <a:rPr lang="zh-CN" altLang="en-US" dirty="0"/>
                  <a:t>元路径实例</a:t>
                </a:r>
                <a14:m>
                  <m:oMath xmlns:m="http://schemas.openxmlformats.org/officeDocument/2006/math">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𝑃</m:t>
                    </m:r>
                  </m:oMath>
                </a14:m>
                <a:r>
                  <a:rPr lang="zh-CN" altLang="en-US" dirty="0"/>
                  <a:t>描述了从实体</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𝑣</m:t>
                        </m:r>
                      </m:e>
                      <m:sub>
                        <m:r>
                          <a:rPr lang="en-US" altLang="zh-CN" b="0" i="1" dirty="0" smtClean="0">
                            <a:latin typeface="Cambria Math" panose="02040503050406030204" pitchFamily="18" charset="0"/>
                          </a:rPr>
                          <m:t>0</m:t>
                        </m:r>
                      </m:sub>
                    </m:sSub>
                  </m:oMath>
                </a14:m>
                <a:r>
                  <a:rPr lang="zh-CN" altLang="en-US" dirty="0"/>
                  <a:t>到</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𝑣</m:t>
                        </m:r>
                      </m:e>
                      <m:sub>
                        <m:r>
                          <a:rPr lang="en-US" altLang="zh-CN" b="0" i="1" dirty="0" smtClean="0">
                            <a:latin typeface="Cambria Math" panose="02040503050406030204" pitchFamily="18" charset="0"/>
                          </a:rPr>
                          <m:t>𝑘</m:t>
                        </m:r>
                      </m:sub>
                    </m:sSub>
                  </m:oMath>
                </a14:m>
                <a:r>
                  <a:rPr lang="zh-CN" altLang="en-US" dirty="0"/>
                  <a:t>的节点序列作为</a:t>
                </a:r>
                <a14:m>
                  <m:oMath xmlns:m="http://schemas.openxmlformats.org/officeDocument/2006/math">
                    <m:r>
                      <a:rPr lang="en-US" altLang="zh-CN" i="1" dirty="0" smtClean="0">
                        <a:latin typeface="Cambria Math" panose="02040503050406030204" pitchFamily="18" charset="0"/>
                      </a:rPr>
                      <m:t>𝑝</m:t>
                    </m:r>
                    <m:r>
                      <a:rPr lang="en-US" altLang="zh-CN" i="1" dirty="0" smtClean="0">
                        <a:latin typeface="Cambria Math" panose="02040503050406030204" pitchFamily="18" charset="0"/>
                      </a:rPr>
                      <m:t>=&lt;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𝑣</m:t>
                        </m:r>
                      </m:e>
                      <m:sub>
                        <m:r>
                          <a:rPr lang="en-US" altLang="zh-CN" b="0" i="1" dirty="0" smtClean="0">
                            <a:latin typeface="Cambria Math" panose="02040503050406030204" pitchFamily="18" charset="0"/>
                          </a:rPr>
                          <m:t>0</m:t>
                        </m:r>
                      </m:sub>
                    </m:sSub>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𝑣</m:t>
                        </m:r>
                      </m:e>
                      <m:sub>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a:latin typeface="Cambria Math" panose="02040503050406030204" pitchFamily="18" charset="0"/>
                          </a:rPr>
                          <m:t>𝑣</m:t>
                        </m:r>
                      </m:e>
                      <m:sub>
                        <m:r>
                          <a:rPr lang="en-US" altLang="zh-CN" b="0" i="1" dirty="0" smtClean="0">
                            <a:latin typeface="Cambria Math" panose="02040503050406030204" pitchFamily="18" charset="0"/>
                          </a:rPr>
                          <m:t>𝑘</m:t>
                        </m:r>
                      </m:sub>
                    </m:sSub>
                    <m:r>
                      <a:rPr lang="en-US" altLang="zh-CN" i="1" dirty="0">
                        <a:latin typeface="Cambria Math" panose="02040503050406030204" pitchFamily="18" charset="0"/>
                      </a:rPr>
                      <m:t>&gt;</m:t>
                    </m:r>
                  </m:oMath>
                </a14:m>
                <a:r>
                  <a:rPr lang="zh-CN" altLang="en-US" dirty="0"/>
                  <a:t>，其中</a:t>
                </a:r>
                <a14:m>
                  <m:oMath xmlns:m="http://schemas.openxmlformats.org/officeDocument/2006/math">
                    <m:r>
                      <a:rPr lang="zh-CN" altLang="en-US" i="1" dirty="0" smtClean="0">
                        <a:latin typeface="Cambria Math" panose="02040503050406030204" pitchFamily="18" charset="0"/>
                      </a:rPr>
                      <m:t>∀</m:t>
                    </m:r>
                    <m:r>
                      <a:rPr lang="en-US" altLang="zh-CN" i="1" dirty="0" err="1">
                        <a:latin typeface="Cambria Math" panose="02040503050406030204" pitchFamily="18" charset="0"/>
                      </a:rPr>
                      <m:t>𝑖</m:t>
                    </m:r>
                    <m:r>
                      <a:rPr lang="en-US" altLang="zh-CN" b="0" i="1" dirty="0" smtClean="0">
                        <a:latin typeface="Cambria Math" panose="02040503050406030204" pitchFamily="18" charset="0"/>
                      </a:rPr>
                      <m:t>,</m:t>
                    </m:r>
                    <m:r>
                      <a:rPr lang="el-GR" altLang="zh-CN" i="1" dirty="0">
                        <a:latin typeface="Cambria Math" panose="02040503050406030204" pitchFamily="18" charset="0"/>
                      </a:rPr>
                      <m:t>𝜑</m:t>
                    </m:r>
                    <m:r>
                      <a:rPr lang="el-GR" altLang="zh-CN" i="1" dirty="0" smtClean="0">
                        <a:latin typeface="Cambria Math" panose="02040503050406030204" pitchFamily="18" charset="0"/>
                      </a:rPr>
                      <m:t> </m:t>
                    </m:r>
                    <m:r>
                      <a:rPr lang="el-GR" altLang="zh-CN" i="1" dirty="0">
                        <a:latin typeface="Cambria Math" panose="02040503050406030204" pitchFamily="18" charset="0"/>
                      </a:rPr>
                      <m:t>(</m:t>
                    </m:r>
                    <m:r>
                      <a:rPr lang="en-US" altLang="zh-CN" i="1" dirty="0">
                        <a:latin typeface="Cambria Math" panose="02040503050406030204" pitchFamily="18" charset="0"/>
                      </a:rPr>
                      <m:t>𝑣𝑖</m:t>
                    </m:r>
                    <m:r>
                      <a:rPr lang="en-US" altLang="zh-CN" i="1" dirty="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𝐴</m:t>
                        </m:r>
                      </m:e>
                      <m:sub>
                        <m:r>
                          <a:rPr lang="en-US" altLang="zh-CN" b="0" i="1" dirty="0" smtClean="0">
                            <a:latin typeface="Cambria Math" panose="02040503050406030204" pitchFamily="18" charset="0"/>
                          </a:rPr>
                          <m:t>𝑖</m:t>
                        </m:r>
                      </m:sub>
                    </m:sSub>
                    <m:r>
                      <a:rPr lang="en-US" altLang="zh-CN" i="1" dirty="0" err="1">
                        <a:latin typeface="Cambria Math" panose="02040503050406030204" pitchFamily="18" charset="0"/>
                      </a:rPr>
                      <m:t>∈</m:t>
                    </m:r>
                    <m:r>
                      <a:rPr lang="en-US" altLang="zh-CN" i="1" dirty="0" err="1">
                        <a:latin typeface="Cambria Math" panose="02040503050406030204" pitchFamily="18" charset="0"/>
                      </a:rPr>
                      <m:t>𝐴</m:t>
                    </m:r>
                  </m:oMath>
                </a14:m>
                <a:r>
                  <a:rPr lang="zh-CN" altLang="en-US" dirty="0"/>
                  <a:t>，对于每个关系</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𝑒</m:t>
                        </m:r>
                      </m:e>
                      <m:sub>
                        <m:r>
                          <a:rPr lang="en-US" altLang="zh-CN" b="0" i="1" dirty="0" smtClean="0">
                            <a:latin typeface="Cambria Math" panose="02040503050406030204" pitchFamily="18" charset="0"/>
                          </a:rPr>
                          <m:t>𝑖</m:t>
                        </m:r>
                      </m:sub>
                    </m:sSub>
                    <m:r>
                      <a:rPr lang="en-US" altLang="zh-CN" i="1" dirty="0">
                        <a:latin typeface="Cambria Math" panose="02040503050406030204" pitchFamily="18" charset="0"/>
                      </a:rPr>
                      <m:t>=&lt;</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𝑣</m:t>
                        </m:r>
                      </m:e>
                      <m:sub>
                        <m:r>
                          <a:rPr lang="en-US" altLang="zh-CN" b="0" i="1" dirty="0" smtClean="0">
                            <a:latin typeface="Cambria Math" panose="02040503050406030204" pitchFamily="18" charset="0"/>
                          </a:rPr>
                          <m:t>𝑖</m:t>
                        </m:r>
                      </m:sub>
                    </m:sSub>
                    <m:r>
                      <a:rPr lang="en-US" altLang="zh-CN" i="1" dirty="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𝑣</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Sub>
                    <m:r>
                      <a:rPr lang="en-US" altLang="zh-CN" i="1" dirty="0">
                        <a:latin typeface="Cambria Math" panose="02040503050406030204" pitchFamily="18" charset="0"/>
                      </a:rPr>
                      <m:t>&gt;</m:t>
                    </m:r>
                    <m:r>
                      <a:rPr lang="zh-CN" altLang="en-US" i="1" dirty="0">
                        <a:latin typeface="Cambria Math" panose="02040503050406030204" pitchFamily="18" charset="0"/>
                      </a:rPr>
                      <m:t>，</m:t>
                    </m:r>
                    <m:r>
                      <a:rPr lang="el-GR" altLang="zh-CN" i="1" dirty="0">
                        <a:latin typeface="Cambria Math" panose="02040503050406030204" pitchFamily="18" charset="0"/>
                      </a:rPr>
                      <m:t>𝜓</m:t>
                    </m:r>
                    <m:r>
                      <a:rPr lang="el-GR" altLang="zh-CN" i="1" dirty="0" smtClean="0">
                        <a:latin typeface="Cambria Math" panose="02040503050406030204" pitchFamily="18" charset="0"/>
                      </a:rPr>
                      <m:t> </m:t>
                    </m:r>
                    <m:r>
                      <a:rPr lang="el-GR" altLang="zh-CN"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a:latin typeface="Cambria Math" panose="02040503050406030204" pitchFamily="18" charset="0"/>
                          </a:rPr>
                          <m:t>𝑒</m:t>
                        </m:r>
                      </m:e>
                      <m:sub>
                        <m:r>
                          <a:rPr lang="en-US" altLang="zh-CN" b="0" i="1" dirty="0" smtClean="0">
                            <a:latin typeface="Cambria Math" panose="02040503050406030204" pitchFamily="18" charset="0"/>
                          </a:rPr>
                          <m:t>𝑖</m:t>
                        </m:r>
                      </m:sub>
                    </m:sSub>
                    <m:r>
                      <a:rPr lang="en-US" altLang="zh-CN" i="1" dirty="0">
                        <a:latin typeface="Cambria Math" panose="02040503050406030204" pitchFamily="18" charset="0"/>
                      </a:rPr>
                      <m:t>)</m:t>
                    </m:r>
                    <m:r>
                      <a:rPr lang="en-US" altLang="zh-CN" i="1" dirty="0" smtClean="0">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ℛ</m:t>
                    </m:r>
                  </m:oMath>
                </a14:m>
                <a:endParaRPr lang="zh-CN" altLang="zh-CN" dirty="0"/>
              </a:p>
              <a:p>
                <a:r>
                  <a:rPr lang="zh-CN" altLang="en-US" dirty="0"/>
                  <a:t>。</a:t>
                </a:r>
              </a:p>
            </p:txBody>
          </p:sp>
        </mc:Choice>
        <mc:Fallback xmlns="">
          <p:sp>
            <p:nvSpPr>
              <p:cNvPr id="3" name="文本框 2">
                <a:extLst>
                  <a:ext uri="{FF2B5EF4-FFF2-40B4-BE49-F238E27FC236}">
                    <a16:creationId xmlns:a16="http://schemas.microsoft.com/office/drawing/2014/main" id="{FB1D983D-87C0-CBAD-B9C9-CF0188C4FE6D}"/>
                  </a:ext>
                </a:extLst>
              </p:cNvPr>
              <p:cNvSpPr txBox="1">
                <a:spLocks noRot="1" noChangeAspect="1" noMove="1" noResize="1" noEditPoints="1" noAdjustHandles="1" noChangeArrowheads="1" noChangeShapeType="1" noTextEdit="1"/>
              </p:cNvSpPr>
              <p:nvPr/>
            </p:nvSpPr>
            <p:spPr>
              <a:xfrm>
                <a:off x="612725" y="3445280"/>
                <a:ext cx="4102150" cy="2339102"/>
              </a:xfrm>
              <a:prstGeom prst="rect">
                <a:avLst/>
              </a:prstGeom>
              <a:blipFill>
                <a:blip r:embed="rId6"/>
                <a:stretch>
                  <a:fillRect l="-1637" t="-1563" r="-6994" b="-28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1933393"/>
      </p:ext>
    </p:extLst>
  </p:cSld>
  <p:clrMapOvr>
    <a:masterClrMapping/>
  </p:clrMapOvr>
  <p:transition>
    <p:cover/>
  </p:transition>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组会字体">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24879</TotalTime>
  <Words>1555</Words>
  <Application>Microsoft Office PowerPoint</Application>
  <PresentationFormat>全屏显示(4:3)</PresentationFormat>
  <Paragraphs>164</Paragraphs>
  <Slides>24</Slides>
  <Notes>23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24</vt:i4>
      </vt:variant>
    </vt:vector>
  </HeadingPairs>
  <TitlesOfParts>
    <vt:vector size="37" baseType="lpstr">
      <vt:lpstr>-apple-system</vt:lpstr>
      <vt:lpstr>Gilroy</vt:lpstr>
      <vt:lpstr>KaTeX_Main</vt:lpstr>
      <vt:lpstr>PingFangSC-Regular</vt:lpstr>
      <vt:lpstr>クレPro by 宁静之雨，微信公众号njzyshare</vt:lpstr>
      <vt:lpstr>等线</vt:lpstr>
      <vt:lpstr>等线</vt:lpstr>
      <vt:lpstr>思源黑体 CN</vt:lpstr>
      <vt:lpstr>微软雅黑</vt:lpstr>
      <vt:lpstr>Arial</vt:lpstr>
      <vt:lpstr>Calibri</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唐俊</dc:creator>
  <cp:lastModifiedBy>唐俊</cp:lastModifiedBy>
  <cp:revision>1633</cp:revision>
  <dcterms:created xsi:type="dcterms:W3CDTF">2021-05-16T02:35:10Z</dcterms:created>
  <dcterms:modified xsi:type="dcterms:W3CDTF">2023-12-22T04:21:12Z</dcterms:modified>
</cp:coreProperties>
</file>